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1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1"/>
  </p:notesMasterIdLst>
  <p:sldIdLst>
    <p:sldId id="258" r:id="rId5"/>
    <p:sldId id="662" r:id="rId6"/>
    <p:sldId id="661" r:id="rId7"/>
    <p:sldId id="664" r:id="rId8"/>
    <p:sldId id="300" r:id="rId9"/>
    <p:sldId id="659" r:id="rId10"/>
    <p:sldId id="660" r:id="rId11"/>
    <p:sldId id="302" r:id="rId12"/>
    <p:sldId id="303" r:id="rId13"/>
    <p:sldId id="650" r:id="rId14"/>
    <p:sldId id="304" r:id="rId15"/>
    <p:sldId id="666" r:id="rId16"/>
    <p:sldId id="665" r:id="rId17"/>
    <p:sldId id="667" r:id="rId18"/>
    <p:sldId id="319" r:id="rId19"/>
    <p:sldId id="333" r:id="rId20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22"/>
      <p:italic r:id="rId23"/>
    </p:embeddedFont>
    <p:embeddedFont>
      <p:font typeface="Bahnschrift Light" panose="020B0502040204020203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12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523D"/>
    <a:srgbClr val="C58B61"/>
    <a:srgbClr val="E0AA80"/>
    <a:srgbClr val="DFA87F"/>
    <a:srgbClr val="EAB886"/>
    <a:srgbClr val="C58761"/>
    <a:srgbClr val="E8B481"/>
    <a:srgbClr val="E2A67B"/>
    <a:srgbClr val="421B14"/>
    <a:srgbClr val="E7B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48383" autoAdjust="0"/>
  </p:normalViewPr>
  <p:slideViewPr>
    <p:cSldViewPr snapToGrid="0" showGuides="1">
      <p:cViewPr varScale="1">
        <p:scale>
          <a:sx n="53" d="100"/>
          <a:sy n="53" d="100"/>
        </p:scale>
        <p:origin x="2482" y="48"/>
      </p:cViewPr>
      <p:guideLst>
        <p:guide orient="horz" pos="1212"/>
        <p:guide pos="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9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6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04"/>
    </inkml:brush>
  </inkml:definitions>
  <inkml:trace contextRef="#ctx0" brushRef="#br0">6 2 584,'0'0'0,"-1"0"504,0 0-456,-1-1-128,1 0-296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5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0 540 472,'0'3'1338,"0"-2"-193,0 1-99,0 0-207,0 0-359,0 0-240,0 0-157,0 0 19,0 1 110,0-2 172,0 1 98,0 0 53,0 0-51,0 0-111,0 0-170,0 0-113,0 0 1208,0-3-1213,0 0 46,0-1 20,0 0-20,0 0-19,0 0-27,0 0-60,0 0-27,0 1 2,0-2 14,0-1 44,0 0 51,1 0 38,0 0 11,0 1-8,1-2-52,-2 1-52,1 0-57,-1 1-32,0-2-7,0 1-9,0 0 11,1 1 16,1-3 15,6-4 9,0 0 6,0 2 1,-1 0-6,-2 2-1,-1 1-1,1-1-2,4-3 15,2 1 6,7-3 14,16-8 42,-17 12 28,-8 3 8,-1 2 1,0-3-14,-1 0-35,2 1-25,2 2-22,1-1-2,1 0-2,1 0 3,-3 1 4,0-2 3,-2 0-2,3 2 3,0 0 5,5 0 23,2-2 63,5-1 68,1-2 27,-1-3 11,-1 1-19,-1 0-60,-4 1-72,-3 3-27,-3 0-7,0 1-2,-4-1 2,6 0 12,2-2 3,0-1 4,4 2-2,1 1 1,-4-2-9,0 3-5,-3-2-3,-1-2 5,-3 0 27,1 2 85,-2 3 37,-1 1 10,1 1 0,2 0-27,-1-3-92,4-3-44,-1 0-12,0 2-7,-1 2-1,-1 3 1,-1-3 5,0 1-4,-1 0 5,4-7-2,1 1-10,5 3-2,2 4 5,2-3-5,1 3-1,0 0 0,-3-5 0,-2 0 0,-3 3 0,-2-4 0,-1 1 1,2 1 5,-1 3-5,2-3 0,0 4 3,2-1-8,-1-4 3,2-1 0,-1 2-5,4 0 4,0 3-4,1-2 6,0 4 6,1-4-4,-2-1 4,1-2-5,2 3-1,4 6 0,-2-4 0,1 4 1,-2 1 5,-1-2-5,0-7-2,0 4-5,-1-3 4,3-1-4,0 4 5,-5 1 1,0-2 0,1 3 0,0 3-1,0-4-5,0 0 6,3 2 6,-1-3-5,3-1-2,0 6-5,2-2 2,-3 1-6,-2 1 7,-5-1 3,-3-4 0,-1 6 1,0 0 5,-5-2-2,3-2 8,-1 1-3,-1-1-1,1-1 3,1-3 7,-2 1 24,1 1 119,-1-1 35,1 2 14,1 6-5,-1-2-21,0-3-116,2 3-39,-3-7-14,-1-3 5,-2 4-3,0 0 1,-1-1 3,1 3-4,-1 2-1,3 4-1,0 0-6,0-6-2,0 2-4,1 0 3,-1-2 2,-2-2 0,2 4 2,-1-3 2,2-3-8,1 4 1,0 3-2,0-9 2,-1 7-2,0 0 2,-3-4-2,-2 1 3,-1 6 2,0-1-1,1-1-4,3 0 2,-1-3-2,1 0 2,-1-1-2,-1 2 2,-1-1-2,0 3 2,0 0-1,-1 3 7,0 0-9,-1 0 0,-3-2 6,-1-4 4,-1 1-8,0-2 2,0 1 1,0 1-7,1 0-5,1 0 3,3-2 4,3 2 3,0 1-1,-2 0 7,-2 0-6,0 0 7,0 0-3,-2 0-3,1 0-10,-1 0 1,1 0-2,1 0 3,0 0 4,0 0 4,0 0 4,-2 0 4,-1 0 2,0 0 0,0 0-1,0 0-6,0 0-2,0 0-7,0 0-5,0 0 2,1 0-4,-1 0 1,-1 0 4,2 0 2,0 0 3,1 0 9,1 0-3,-1 0-2,1 0-6,-2 0-1,-2 0 2,1 0 3,1 0-2,-2 0 2,2 0-4,-1 0-1,0 0 0,1 0 0,0 0 0,1 0 0,1 0 2,1 1 2,1 2-7,1-2 7,-2 0-3,3-1 1,-1 0 3,-1 0-2,0 0 2,1 0-2,-3 0 3,-2 0 1,0 0-4,-1 0 2,1 0-4,-2 0-2,2 0-4,1 0 3,1 0 4,-1 0-1,-1 0-13,0 0 21,-1 0 7,0 0-1,0 0 0,0 0 13,0 0-22,0 0-8,0 0-13,0 0-6,1 0 5,-1 0 9,0 0 12,0 0 5,-1 0 6,2 0 5,-1 0-2,0 0 2,0 0-2,0 0 2,0 0-4,0 0-1,0 0 0,0 1-1,0 1-6,0-2 1,0 0 3,0 0 278,-1 0-276,0 3 390,0-3-440,0 1 42,0 2 6,0-3 11,1 0-14,-1 0-4,0 2 249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3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04"/>
    </inkml:brush>
  </inkml:definitions>
  <inkml:trace contextRef="#ctx0" brushRef="#br0">1 0 312,'0'0'0,"47"17"512,-49-17-328,1 1-184,2-2-192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04"/>
    </inkml:brush>
  </inkml:definitions>
  <inkml:trace contextRef="#ctx0" brushRef="#br0">6 29 200,'0'0'0,"0"-11"224,-2 4-80,2 2-24,-2 1-96,2 3-88,-1 0-88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04"/>
    </inkml:brush>
  </inkml:definitions>
  <inkml:trace contextRef="#ctx0" brushRef="#br0">9 5069 1872,'-1'-2'-20,"2"-2"-361,-1-1-300,0 3 82,0 1 584,0-2 598,-1 1 329,0-1-30,0 1-44,0-1-209,1 1-176,-1-1-197,0 1-121,0 0-93,0-1-47,0 1-24,1 0-9,0 1 10,0 0 27,0-2 30,0 1 46,0 0 28,0-1 11,1 1-6,0-1-4,2 0-24,3-5-2,1 1 3,-1 2 30,0-1 6,1-1 13,5-2-6,13-9-7,-11 11-40,-5 1-31,1 1-33,0 1-13,-2 1-5,1-1 3,-1 1 9,1-1 40,1 0 70,3-2 58,2-1 18,4-3 7,0 0-32,0-2-69,0 0-58,0 3-18,-4 1-11,-1 1 3,0-1 18,-2 2 75,-1-1 40,1-1 12,-1 1 5,4 1-21,-3 0-74,0-2-37,1 1-16,1 3-6,-3-1 2,2-1-2,-2 2 4,1 1 1,-2 0 1,0 1 6,0-1 2,2 0 6,-1-1 6,1-2 22,0 0 6,0 2 5,1-1-5,0 0-5,-1-1-19,0 0-15,-1 1-10,1 0-7,1 4 0,0-1 5,0-1-5,0 0-1,-2-2 0,-1-3 0,0 2-1,-1 2-5,1 0 4,0 0-5,2 0-1,2-1 0,3 1 1,0 0 6,1 0 1,-2-1 1,-1 1 6,0 1 1,-2-2 0,1 1-1,-1 2-6,0-2-1,0 1 1,-1-1 11,0 0 54,0 1 131,0-1 51,-1-1 20,-1 1-1,0 1-51,-1 0-127,-1 1-50,1 0-26,1 0-7,1 0-10,-1 0 2,-1 1 4,1-1 3,0 1-1,-1-1 8,-1 0-4,1 0-7,-2-1-2,-2-1-6,0 1-1,2 0 2,-2 1 3,2-1-1,1 2 8,2-2-1,1 0 3,1-1 2,0 0 0,1 0-1,1-1-6,2 1 30,-1-2 132,2-2 67,-1 0 14,4-1 17,-2 0-25,2 1-122,-2 2-66,1 0-16,-2 0-8,0 1-6,0-1 0,1-1 12,-4 2 3,0-1 7,-2 1 7,0-2-1,-1 3-7,2-1-12,3-1-6,0 1-10,0 1-5,0 1-3,2-1 2,0 2-2,-2 0 4,1 0 2,-1 0 4,-1-1-5,-1-1-5,1 1 2,-1 0-3,2-2-2,0 3 0,2-1 0,0 0 0,0 1-2,1 2-2,0-2 8,-2 0-1,0 0 2,-2-2-3,-1 1-2,-2 1 0,0-3 0,1 0 0,1 0 1,-1 1 4,1-1-1,-1 3 8,1 1-2,-1 0-1,0-2 6,1 2-1,2-2-4,-2 0-2,1-1 0,-1 2-2,1-1-3,-1-2 4,1 1 1,-2 2 1,2 0 6,-1-1 2,0 4 7,1 0 6,-1-1-6,-2-1-7,0 1-2,0-1-7,-1-3-6,0 1 5,2 0 0,-1-1-6,1 1-1,1 1 0,2-2 0,-1 1-1,2-1-5,-2 0 4,0 1-5,0 2 0,2 0 5,-1 1-2,0-2 8,0 2-3,-1-2-1,-1-2 0,2 0 0,0 0-1,2-1-5,-1 2 5,0-3 1,-3 0 1,-1-2 6,-3 1 2,-2 0 6,0 2 2,1 1 7,0 3 8,-2-2 6,3 1-5,0 0-1,1-2 0,2-3-1,3 2 1,1-3 25,-1 2 10,2 0 6,-1 0-13,0-1-9,-1 1-23,2-1-12,-1 0-6,1-1 5,-1 2 1,1-2 1,0 1 6,-2-1 1,0 3 0,-1-2 0,-4 2 0,-1 2-3,0 2-10,-2-2-3,0 2-1,-1-1-7,1 0-4,-2-1 6,3 1-6,0 1 3,1 0 2,2 1 3,0-1-9,0-1-4,2 1-6,2-1 0,0 0 5,1-2-2,-1 2 9,0-1 2,-1 1-5,2-2 4,-1 2-4,2-1 4,-1 1-4,2 1 4,-3-1-4,1 1 4,-1-1-4,1 0 5,-3 1 1,0-1 2,-3-1 3,0 0-2,-3 0 2,-1 1-2,0 0 2,0 0-2,-1 0 3,1-1 2,0 0 0,2-1-1,-1 1-4,2-1 2,1 0-4,1 0-1,0-2 2,3 0 4,-1 0 10,1 1 36,-1-2 28,0 0 23,0-1 16,-1 0 2,1 1-24,1-1-23,1-1-17,2 0-12,1 0-18,2-2-11,0 0-7,-4 2-2,-1 0-4,-4-2 3,-3 4 5,-2-3 8,1 0-6,1-4 4,1 4-10,3-1 4,2 1-6,2 1 6,0 4-6,1-3 7,-3 0-1,1-2 2,-1 4-2,3-3 2,-1 2-4,2-2-2,-2 3-4,2-3 2,1-1-2,2-2 2,-1 1-2,1-3 2,-4-1-2,-3 1 2,-3 2-2,-1 0 4,-3 2-1,0 3-2,-2-1 8,-2 0-1,-1 2 2,1 0-3,0-1-4,1 2-4,4-1-2,3-1 0,-1-1 0,2 0 1,-1 0 10,0 0 22,-3 2 31,2-1 31,-2 0 23,-2 0 10,0-1-21,1-1-22,1 0-29,0 0-29,1-2-15,0-1 0,0 1-8,1-2 1,0 2-2,0 1 5,0-1 5,0 1-5,-1 3-6,1-3-5,0 1-10,2-1-3,-1 2 2,1-2 10,-2 2 2,-1 2 11,-1-2-4,-2 1 7,-1 1-1,-1 0 1,0-1-12,1 0-13,-1-2-6,1-2-10,1-1-2,-2-2 8,-1 0 15,0 0 12,0 0-1,1 0 4,1 1-1,2-1-4,-1 2-2,1-5 0,-2 1 1,2-1 6,-2 0 1,0-3 0,2 3-2,0-3-3,0 2 2,0 0-3,-1 3-1,1 0 4,-1 1-3,0 0-4,1 1-4,-1-1-2,-1 0-2,0 0-2,0 1 7,-1-1-7,2 1 3,-1 0 2,0 0 7,1 3 8,-1 1 8,-1 0 7,0 2 2,-1-2 3,-1 2-9,1 0-6,-1-4-10,0-1-6,1 2-9,3-3 3,1-1 1,1 1 0,2 1 1,0-3 5,1 0-5,3-2-2,0-1-5,-2 0 4,-1-1-5,-1-2 0,-2 4 5,-1 0-4,0 1 5,1 1 0,-4 0-5,1-2 5,-1 0 1,-1 0 0,1 1 0,1 0 0,1 2 0,2 1-2,-1-1-3,1-2 4,0 2 1,-1-1 1,0 1 4,1-2-2,1 2 4,-1-1 0,2 1-7,-1-1-7,1 2-1,1-1-2,1-3-3,0-3 5,1-1 7,1-8 2,-1-1 4,0 2-3,-1 2-2,1 1-2,0 5-6,1 0-5,-1 0 5,0-1 5,-1 2-1,0-2 11,-2 0 9,0-2 5,-2 1-3,-1-2-3,0 0-6,1 0-1,-1-1-1,1-1-5,-1 2 4,2 2-5,-2 1-1,2 1 0,-1 6 0,-1-2-1,-1 2-5,1 2 4,0 3-2,-1-3 8,-1 2-3,1-1-1,-1-1 0,-1-1-1,-1 3-6,1 1-2,0 1-6,0-1-1,1 1 2,-1 0 12,1 0 3,-1 0 6,-1 2-1,0-1-4,0 1-2,-1 2-2,-1 0-6,-2 3-6,0-1-2,0 1 0,0 0-2,0 0-4,1-1-1,-1 0 6,1 0 2,1-2 7,2-1 7,0-3 2,0 0 4,0 1-6,1 0-12,0 0-6,1 0-9,-1-2 1,2 1 1,5-6 14,11-18 8,-13 20 16,-5 7 6,-1 1 10,-2 2-1,-2 0 0,0 1-14,0 0-4,0 0-19,0-1-8,0 1-3,1 0 4,1-1 3,2-1 13,2-2 8,1-2 3,-1 1 10,0 1-4,0-2-6,-1 1-5,-1 1-12,2-2-9,-2 0-6,1-2-2,1-1 1,3-9 6,14-19 2,-12 16 7,-4 4 7,0-3-1,0 0-3,0 2 5,0 4 7,0-1 1,-1 2 0,0 2-2,-1-1-7,0 0-14,2 1-6,0-2 4,0 0 3,1 1 14,0 0 15,-2 0 6,1 2-3,-2 0-4,1 0-6,1-1-9,0 0-12,2-1-5,1-2-3,0 0 6,0 0 11,1 0 0,-2-1 10,0-1 0,0 0-7,3 0-14,-1-1-9,1 1-6,1 1-2,0 2 2,-3 4 13,0-1 9,-1 3 7,0 1 1,-2 0 0,1 0-2,1 0-3,0-2 1,-1 0-11,1 1-9,0-4-6,1 2-1,0 1 8,2 1 13,-2-2 3,1 0 6,-2 2-1,1 0-7,0-1-11,1 0 3,0 3 1,-1-2 1,1 1 6,1 1 2,-2-1 4,0 1-1,0 0 8,-1-1-2,-1 1-2,2 1-2,0 0-4,1-1-4,0 1-2,2-1 10,-2-1 4,1 1 13,-2 1 8,-1 2 1,-4-1 0,3 1-4,-2 0-16,-1-1-6,2-1-4,1 1-2,1 0 1,1-2 6,2 0 1,-1 0 1,-3 0 4,0-1-2,-3 3 2,1-1-5,-1 1-5,-1 0 4,-1 1 1,-1 0 0,-1 1 1,-1 1 6,0 0-1,0 0-4,0-1-1,0 1 7,1 0 5,-1 0-2,1-1 4,-1 1 1,1 0-3,0 0-8,0-1 7,0 1-4,-1 0-8,1 0-8,-1 0-28,0-1-101,0 1-118,1 0-199,0 0-337,0 1-943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6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0 206 472,'0'1'1338,"0"0"-193,0 0-99,0-1-207,0 1-359,0 0-240,0 0-157,0-1 19,0 1 110,0 0 172,0 0 98,0 0 53,0-1-51,0 1-111,0 0-170,0 0-113,0-1 1208,0 0-1213,0 0 46,0-1 20,0 0-20,0 0-19,0 1-27,0-1-60,0 0-27,0 0 2,0 0 14,0 0 44,1-1 51,0 1 38,1-1 11,0 1-8,0-1-52,-1 1-52,0-1-57,-1 1-32,0-1-7,0 1-9,1-1 11,1 1 16,2-1 15,9-2 9,1 0 6,0 1 1,-2 0-6,-2 1-1,-3 0-1,2-1-2,7 0 15,3 0 6,12-1 14,29-3 42,-29 4 28,-15 1 8,-2 2 1,-1-2-14,0 0-35,3 0-25,4 2-22,2-2-2,0 1-2,3 0 3,-5 0 4,-2 0 3,-2-1-2,5 2 3,0-1 5,10 0 23,3 0 63,8-1 68,2-1 27,-1-1 11,-3 1-19,0-1-60,-8 1-72,-7 1-27,-4 1-7,1-1-2,-7 0 2,9 0 12,3 0 3,3-2 4,4 2-2,4 0 1,-7 0-9,-2 0-5,-4-1-3,-3 0 5,-3 1 27,-1-1 85,-2 2 37,-1 1 10,0-1 0,5 1-27,-1-2-92,4-1-44,0 1-12,1 0-7,-3 1-1,-1 1 1,-3-1 5,1 0-4,-2 0 5,6-3-2,3 1-10,8 2-2,5 0 5,3 0-5,1 0-1,0 1 0,-5-2 0,-2-1 0,-8 2 0,-1-1 0,-3-1 1,2 2 5,0-1-5,4 1 0,-1 0 3,4 0-8,-2-1 3,3 0 0,0 0-5,6 0 4,-1 1-4,3 0 6,-1 0 6,3 0-4,-5-1 4,3-1-5,4 2-1,5 2 0,-2-2 0,2 2 1,-4 0 5,-2-1-5,0-2-2,1 1-5,-2-1 4,5 0-4,-2 1 5,-6 1 1,-2-2 0,3 2 0,0 2-1,-1-2-5,1-1 6,6 1 6,-3 0-5,4-2-2,3 3-5,1 0 2,-4 0-6,-3 0 7,-10 0 3,-5-2 0,-1 3 1,-2-1 5,-7 0-2,4-1 8,-1 0-3,-1 0-1,0 0 3,3-2 7,-3 1 24,1 0 119,-2 0 35,2 1 14,1 2-5,0-1-21,-1-1-116,2 1-39,-3-3-14,-3 0 5,-2 1-3,-1-1 1,-2 1 3,1 0-4,0 2-1,5 1-1,-1 0-6,0-2-2,1 0-4,1 0 3,-3 0 2,0-1 0,1 1 2,-1-1 2,2-1-8,3 2 1,0 0-2,0-2 2,-1 2-2,-2 0 2,-4-2-2,-4 2 3,0 1 2,-2-1-1,3 1-4,4-1 2,-1-1-2,2 1 2,-2-1-2,-1 0 2,-3 0-2,0 2 2,0-1-1,-1 1 7,-1 1-9,-2 0 0,-3-2 6,-4 0 4,-1-1-8,0 0 2,0 1 1,0-1-7,2 0-5,1 1 3,6-1 4,6 1 3,-2 0-1,-2 0 7,-4 0-6,1 0 7,-2 0-3,-2 0-3,1 0-10,-1 0 1,2 0-2,1 0 3,-1 0 4,2 0 4,-2 0 4,-2 0 4,-2 0 2,0 0 0,0 0-1,-1 0-6,1 0-2,0 0-7,0 0-5,0 0 2,0 0-4,0 0 1,-1 0 4,2 0 2,0 0 3,3 0 9,2 0-3,-3 0-2,1 0-6,-3 0-1,-1 0 2,-1 0 3,1 0-2,0 0 2,0 0-4,0 0-1,0 0 0,1 0 0,1 0 0,2 0 0,1 0 2,2 0 2,1 1-7,2 0 7,-2-1-3,3 0 1,-1 0 3,0 0-2,-1 0 2,0 0-2,-4 0 3,-3 0 1,0 0-4,-2 0 2,0 0-4,-1 0-2,2 0-4,3 0 3,0 0 4,0 0-1,-2 0-13,-1 0 21,-1 0 7,0 0-1,0 0 0,0 0 13,0 0-22,-1 0-8,1 0-13,0 0-6,0 0 5,0 0 9,0 0 12,0 0 5,-1 0 6,1 0 5,0 0-2,0 0 2,0 0-2,0 0 2,-1 0-4,1 0-1,0 0 0,0 1-1,0-1-6,0 0 1,0 0 3,-1 0 278,-1 0-276,0 1 390,0-1-440,0 1 42,0-1 6,0 1 11,1-1-14,0 0-4,-1 0 249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7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04"/>
    </inkml:brush>
  </inkml:definitions>
  <inkml:trace contextRef="#ctx0" brushRef="#br0">0 855 472,'0'4'1338,"0"-1"-193,0 0-99,0 0-207,0 0-359,0 0-240,0 0-157,0 1 19,0-1 110,0 0 172,0 0 98,0 0 53,0 0-51,0 1-111,0-1-170,0 0-113,0 0 1208,0-4-1213,0-1 46,0-1 20,0 0-20,0-1-19,0 1-27,0 0-60,0 0-27,0 0 2,0-1 14,0-2 44,1 0 51,0 0 38,1-1 11,0 1-8,0 0-52,-1-1-52,0 1-57,-1 0-32,0-1-7,0 1-9,1 0 11,1 0 16,2-3 15,9-7 9,1 0 6,0 3 1,-2 1-6,-2 2-1,-3 3-1,2-3-2,7-4 15,3 1 6,12-5 14,29-12 42,-29 20 28,-15 3 8,-2 4 1,-1-5-14,0 1-35,3 0-25,4 4-22,2-2-2,0-1-2,3 2 3,-5 1 4,-2-3 3,-2 0-2,5 2 3,0 1 5,10 0 23,3-3 63,8-2 68,2-4 27,-1-3 11,-3 0-19,0 2-60,-8 1-72,-7 2-27,-4 3-7,1 0-2,-7-1 2,9 1 12,3-3 3,3-4 4,4 4-2,4 2 1,-7-2-9,-2 2-5,-4-2-3,-3-2 5,-3 0 27,-1 2 85,-2 5 37,-1 3 10,0 0 0,5 0-27,-1-4-92,4-5-44,0-1-12,1 5-7,-3 2-1,-1 5 1,-3-4 5,1 1-4,-2-1 5,6-11-2,3 2-10,8 7-2,5 4 5,3-5-5,1 6-1,0-1 0,-5-6 0,-2-3 0,-8 5 0,-1-3 0,-3-2 1,2 5 5,0 1-5,4-2 0,-1 5 3,4-2-8,-2-5 3,3-2 0,0 3-5,6 1 4,-1 4-4,3-4 6,-1 5 6,3-1-4,-5-6 4,3-3-5,4 5-1,5 11 0,-2-6 0,2 4 1,-4 3 5,-2-4-5,0-9-2,1 3-5,-2-2 4,5-3-4,-2 8 5,-6 1 1,-2-6 0,3 7 0,0 6-1,-1-7-5,1-1 6,6 3 6,-3-4-5,4-2-2,3 9-5,1-2 2,-4 2-6,-3 1 7,-10-3 3,-5-4 0,-1 8 1,-2 0 5,-7-3-2,4-3 8,-1 3-3,-1-4-1,0-1 3,3-3 7,-3-1 24,1 2 119,-2 1 35,2 2 14,1 8-5,0-2-21,-1-5-116,2 3-39,-3-8-14,-3-5 5,-2 4-3,-1 1 1,-2-1 3,1 3-4,0 6-1,5 4-1,-1 3-6,0-12-2,1 4-4,1-1 3,-3-2 2,0-5 0,1 8 2,-1-7 2,2-2-8,3 6 1,0 3-2,0-11 2,-1 8-2,-2 0 2,-4-5-2,-4 3 3,0 7 2,-2-1-1,3-2-4,4 0 2,-1-4-2,2 1 2,-2-3-2,-1 3 2,-3-1-2,0 4 2,0 2-1,-1 2 7,-1 2-9,-2 0 0,-3-5 6,-4-4 4,-1-1-8,0 0 2,0 0 1,0 0-7,2 0-5,1 2 3,6-2 4,6 1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2-7,2-2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1-276,0 1 390,0-1-440,0 1 42,0 1 6,0-3 11,1 0-14,0 1-4,-1 2 249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0 715 472,'0'3'1338,"0"-1"-193,0 1-99,0 0-207,0-1-359,0 1-240,0-1-157,0 1 19,0 0 110,0-1 172,0 1 98,0 0 53,0-1-51,0 1-111,0 0-170,0-1-113,0 1 1208,0-4-1213,0-1 46,0 0 20,0-1-20,0 0-19,0 1-27,0-1-60,0 0-27,0 1 2,0-1 14,0-2 44,1 0 51,0-1 38,1 1 11,0 0-8,0-1-52,-1 1-52,0 0-57,-1 0-32,0-1-7,0 1-9,1 0 11,1 0 16,2-3 15,9-5 9,1 0 6,0 2 1,-2 1-6,-2 2-1,-3 1-1,2-1-2,7-4 15,3 1 6,12-3 14,29-11 42,-29 16 28,-15 3 8,-2 4 1,-1-5-14,0 1-35,3 0-25,4 4-22,2-2-2,0-1-2,3 2 3,-5 0 4,-2-2 3,-2 0-2,5 2 3,0 0 5,10 0 23,3-2 63,8-1 68,2-4 27,-1-3 11,-3 0-19,0 2-60,-8 1-72,-7 2-27,-4 3-7,1-1-2,-7-1 2,9 1 12,3-3 3,3-2 4,4 3-2,4 1 1,-7-2-9,-2 3-5,-4-2-3,-3-2 5,-3 0 27,-1 2 85,-2 3 37,-1 4 10,0-1 0,5 0-27,-1-3-92,4-5-44,0 1-12,1 3-7,-3 2-1,-1 4 1,-3-4 5,1 2-4,-2-2 5,6-8-2,3 2-10,8 4-2,5 4 5,3-3-5,1 4-1,0-1 0,-5-5 0,-2-2 0,-8 5 0,-1-4 0,-3-1 1,2 3 5,0 2-5,4-2 0,-1 5 3,4-2-8,-2-5 3,3-1 0,0 2-5,6 1 4,-1 4-4,3-4 6,-1 5 6,3-3-4,-5-3 4,3-3-5,4 5-1,5 8 0,-2-5 0,2 4 1,-4 2 5,-2-3-5,0-8-2,1 3-5,-2-2 4,5-2-4,-2 6 5,-6 1 1,-2-4 0,3 5 0,0 4-1,-1-5-5,1 0 6,6 2 6,-3-4-5,4-1-2,3 8-5,1-3 2,-4 2-6,-3 1 7,-10-2 3,-5-4 0,-1 8 1,-2-1 5,-7-3-2,4-2 8,-1 2-3,-1-3-1,0 0 3,3-3 7,-3-1 24,1 2 119,-2 0 35,2 2 14,1 7-5,0-2-21,-1-4-116,2 3-39,-3-8-14,-3-3 5,-2 3-3,-1 1 1,-2-1 3,1 3-4,0 4-1,5 4-1,-1 2-6,0-10-2,1 4-4,1-1 3,-3-2 2,0-4 0,1 7 2,-1-6 2,2-2-8,3 5 1,0 3-2,0-10 2,-1 8-2,-2-1 2,-4-5-2,-4 4 3,0 5 2,-2 0-1,3-2-4,4 0 2,-1-4-2,2 1 2,-2-2-2,-1 3 2,-3-2-2,0 4 2,0 1-1,-1 2 7,-1 3-9,-2-2 0,-3-3 6,-4-4 4,-1 0-8,0-1 2,0 0 1,0 1-7,2 0-5,1 1 3,6-2 4,6 1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7,-2-1-3,3-1 1,-1 0 3,0 0-2,-1 0 2,0 0-2,-4 0 3,-3 0 1,0 0-4,-2 0 2,0 0-4,-1 0-2,2 0-4,3 0 3,0 0 4,0 0-1,-2 0-13,-1 0 21,-1 0 7,0 0-1,0 0 0,0 0 13,0 0-22,-1 0-8,1 0-13,0 0-6,0 0 5,0 0 9,0 0 12,0 0 5,-1 0 6,1 0 5,0 0-2,0 0 2,0 0-2,0 0 2,-1 0-4,1 0-1,0 0 0,0 2-1,0 1-6,0-3 1,0 0 3,-1 0 278,-1 0-276,0 3 390,0-3-440,0 2 42,0 1 6,0-3 11,1 0-14,0 0-4,-1 3 249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9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0 715 472,'0'3'1338,"0"-1"-193,0 1-99,0 0-207,0-1-359,0 1-240,0-1-157,0 1 19,0 0 110,0-1 172,0 1 98,0 0 53,0-1-51,0 1-111,0 0-170,0-1-113,0 1 1208,0-4-1213,0-1 46,0 0 20,0-1-20,0 0-19,0 1-27,0-1-60,0 0-27,0 1 2,0-1 14,0-2 44,1 0 51,0-1 38,1 1 11,0 0-8,0-1-52,-1 1-52,0 0-57,-1 0-32,0-1-7,0 1-9,1 0 11,1 0 16,2-3 15,9-5 9,1 0 6,0 2 1,-2 1-6,-2 2-1,-3 1-1,2-1-2,7-4 15,3 1 6,12-3 14,29-11 42,-29 16 28,-15 3 8,-2 4 1,-1-5-14,0 1-35,3 0-25,4 4-22,2-2-2,0-1-2,3 2 3,-5 0 4,-2-2 3,-2 0-2,5 2 3,0 0 5,10 0 23,3-2 63,8-1 68,2-4 27,-1-3 11,-3 0-19,0 2-60,-8 1-72,-7 2-27,-4 3-7,1-1-2,-7-1 2,9 1 12,3-3 3,3-2 4,4 3-2,4 1 1,-7-2-9,-2 3-5,-4-2-3,-3-2 5,-3 0 27,-1 2 85,-2 3 37,-1 4 10,0-1 0,5 0-27,-1-3-92,4-5-44,0 1-12,1 3-7,-3 2-1,-1 4 1,-3-4 5,1 2-4,-2-2 5,6-8-2,3 2-10,8 4-2,5 4 5,3-3-5,1 4-1,0-1 0,-5-5 0,-2-2 0,-8 5 0,-1-4 0,-3-1 1,2 3 5,0 2-5,4-2 0,-1 5 3,4-2-8,-2-5 3,3-1 0,0 2-5,6 1 4,-1 4-4,3-4 6,-1 5 6,3-3-4,-5-3 4,3-3-5,4 5-1,5 8 0,-2-5 0,2 4 1,-4 2 5,-2-3-5,0-8-2,1 3-5,-2-2 4,5-2-4,-2 6 5,-6 1 1,-2-4 0,3 5 0,0 4-1,-1-5-5,1 0 6,6 2 6,-3-4-5,4-1-2,3 8-5,1-3 2,-4 2-6,-3 1 7,-10-2 3,-5-4 0,-1 8 1,-2-1 5,-7-3-2,4-2 8,-1 2-3,-1-3-1,0 0 3,3-3 7,-3-1 24,1 2 119,-2 0 35,2 2 14,1 7-5,0-2-21,-1-4-116,2 3-39,-3-8-14,-3-3 5,-2 3-3,-1 1 1,-2-1 3,1 3-4,0 4-1,5 4-1,-1 2-6,0-10-2,1 4-4,1-1 3,-3-2 2,0-4 0,1 7 2,-1-6 2,2-2-8,3 5 1,0 3-2,0-10 2,-1 8-2,-2-1 2,-4-5-2,-4 4 3,0 5 2,-2 0-1,3-2-4,4 0 2,-1-4-2,2 1 2,-2-2-2,-1 3 2,-3-2-2,0 4 2,0 1-1,-1 2 7,-1 3-9,-2-2 0,-3-3 6,-4-4 4,-1 0-8,0-1 2,0 0 1,0 1-7,2 0-5,1 1 3,6-2 4,6 1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7,-2-1-3,3-1 1,-1 0 3,0 0-2,-1 0 2,0 0-2,-4 0 3,-3 0 1,0 0-4,-2 0 2,0 0-4,-1 0-2,2 0-4,3 0 3,0 0 4,0 0-1,-2 0-13,-1 0 21,-1 0 7,0 0-1,0 0 0,0 0 13,0 0-22,-1 0-8,1 0-13,0 0-6,0 0 5,0 0 9,0 0 12,0 0 5,-1 0 6,1 0 5,0 0-2,0 0 2,0 0-2,0 0 2,-1 0-4,1 0-1,0 0 0,0 2-1,0 1-6,0-3 1,0 0 3,-1 0 278,-1 0-276,0 3 390,0-3-440,0 2 42,0 1 6,0-3 11,1 0-14,0 0-4,-1 3 249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6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0 715 472,'0'3'1338,"0"-1"-193,0 1-99,0 0-207,0-1-359,0 1-240,0-1-157,0 1 19,0 0 110,0-1 172,0 1 98,0 0 53,0-1-51,0 1-111,0 0-170,0-1-113,0 1 1208,0-4-1213,0-1 46,0 0 20,0-1-20,0 0-19,0 1-27,0-1-60,0 0-27,0 1 2,0-1 14,0-2 44,1 0 51,0-1 38,1 1 11,0 0-8,0-1-52,-1 1-52,0 0-57,-1 0-32,0-1-7,0 1-9,1 0 11,1 0 16,2-3 15,9-5 9,1 0 6,0 2 1,-2 1-6,-2 2-1,-3 1-1,2-1-2,7-4 15,3 1 6,12-3 14,29-11 42,-29 16 28,-15 3 8,-2 4 1,-1-5-14,0 1-35,3 0-25,4 4-22,2-2-2,0-1-2,3 2 3,-5 0 4,-2-2 3,-2 0-2,5 2 3,0 0 5,10 0 23,3-2 63,8-1 68,2-4 27,-1-3 11,-3 0-19,0 2-60,-8 1-72,-7 2-27,-4 3-7,1-1-2,-7-1 2,9 1 12,3-3 3,3-2 4,4 3-2,4 1 1,-7-2-9,-2 3-5,-4-2-3,-3-2 5,-3 0 27,-1 2 85,-2 3 37,-1 4 10,0-1 0,5 0-27,-1-3-92,4-5-44,0 1-12,1 3-7,-3 2-1,-1 4 1,-3-4 5,1 2-4,-2-2 5,6-8-2,3 2-10,8 4-2,5 4 5,3-3-5,1 4-1,0-1 0,-5-5 0,-2-2 0,-8 5 0,-1-4 0,-3-1 1,2 3 5,0 2-5,4-2 0,-1 5 3,4-2-8,-2-5 3,3-1 0,0 2-5,6 1 4,-1 4-4,3-4 6,-1 5 6,3-3-4,-5-3 4,3-3-5,4 5-1,5 8 0,-2-5 0,2 4 1,-4 2 5,-2-3-5,0-8-2,1 3-5,-2-2 4,5-2-4,-2 6 5,-6 1 1,-2-4 0,3 5 0,0 4-1,-1-5-5,1 0 6,6 2 6,-3-4-5,4-1-2,3 8-5,1-3 2,-4 2-6,-3 1 7,-10-2 3,-5-4 0,-1 8 1,-2-1 5,-7-3-2,4-2 8,-1 2-3,-1-3-1,0 0 3,3-3 7,-3-1 24,1 2 119,-2 0 35,2 2 14,1 7-5,0-2-21,-1-4-116,2 3-39,-3-8-14,-3-3 5,-2 3-3,-1 1 1,-2-1 3,1 3-4,0 4-1,5 4-1,-1 2-6,0-10-2,1 4-4,1-1 3,-3-2 2,0-4 0,1 7 2,-1-6 2,2-2-8,3 5 1,0 3-2,0-10 2,-1 8-2,-2-1 2,-4-5-2,-4 4 3,0 5 2,-2 0-1,3-2-4,4 0 2,-1-4-2,2 1 2,-2-2-2,-1 3 2,-3-2-2,0 4 2,0 1-1,-1 2 7,-1 3-9,-2-2 0,-3-3 6,-4-4 4,-1 0-8,0-1 2,0 0 1,0 1-7,2 0-5,1 1 3,6-2 4,6 1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7,-2-1-3,3-1 1,-1 0 3,0 0-2,-1 0 2,0 0-2,-4 0 3,-3 0 1,0 0-4,-2 0 2,0 0-4,-1 0-2,2 0-4,3 0 3,0 0 4,0 0-1,-2 0-13,-1 0 21,-1 0 7,0 0-1,0 0 0,0 0 13,0 0-22,-1 0-8,1 0-13,0 0-6,0 0 5,0 0 9,0 0 12,0 0 5,-1 0 6,1 0 5,0 0-2,0 0 2,0 0-2,0 0 2,-1 0-4,1 0-1,0 0 0,0 2-1,0 1-6,0-3 1,0 0 3,-1 0 278,-1 0-276,0 3 390,0-3-440,0 2 42,0 0 6,0-1 11,1-1-14,0 0-4,-1 3 249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6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0 715 472,'0'3'1338,"0"-1"-193,0 1-99,0 0-207,0-1-359,0 1-240,0-1-157,0 1 19,0 0 110,0-1 172,0 1 98,0 0 53,0-1-51,0 1-111,0 0-170,0-1-113,0 1 1208,0-4-1213,0-1 46,0 0 20,0-1-20,0 0-19,0 1-27,0-1-60,0 0-27,0 1 2,0-1 14,0-2 44,1 0 51,0-1 38,1 1 11,0 0-8,0-1-52,-1 1-52,0 0-57,-1 0-32,0-1-7,0 1-9,1 0 11,1 0 16,2-3 15,9-5 9,1 0 6,0 2 1,-2 1-6,-2 2-1,-3 1-1,2-1-2,7-4 15,3 1 6,12-3 14,29-11 42,-29 16 28,-15 3 8,-2 4 1,-1-5-14,0 1-35,3 0-25,4 4-22,2-2-2,0-1-2,3 2 3,-5 0 4,-2-2 3,-2 0-2,5 2 3,0 0 5,10 0 23,3-2 63,8-1 68,2-4 27,-1-3 11,-3 0-19,0 2-60,-8 1-72,-7 2-27,-4 3-7,1-1-2,-7-1 2,9 1 12,3-3 3,3-2 4,4 3-2,4 1 1,-7-2-9,-2 3-5,-4-2-3,-3-2 5,-3 0 27,-1 2 85,-2 3 37,-1 4 10,0-1 0,5 0-27,-1-3-92,4-5-44,0 1-12,1 3-7,-3 2-1,-1 4 1,-3-4 5,1 2-4,-2-2 5,6-8-2,3 2-10,8 4-2,5 4 5,3-3-5,1 4-1,0-1 0,-5-5 0,-2-2 0,-8 5 0,-1-4 0,-3-1 1,2 3 5,0 2-5,4-2 0,-1 5 3,4-2-8,-2-5 3,3-1 0,0 2-5,6 1 4,-1 4-4,3-4 6,-1 5 6,3-3-4,-5-3 4,3-3-5,4 5-1,5 8 0,-2-5 0,2 4 1,-4 2 5,-2-3-5,0-8-2,1 3-5,-2-2 4,5-2-4,-2 6 5,-6 1 1,-2-4 0,3 5 0,0 4-1,-1-5-5,1 0 6,6 2 6,-3-4-5,4-1-2,3 8-5,1-3 2,-4 2-6,-3 1 7,-10-2 3,-5-4 0,-1 8 1,-2-1 5,-7-3-2,4-2 8,-1 2-3,-1-3-1,0 0 3,3-3 7,-3-1 24,1 2 119,-2 0 35,2 2 14,1 7-5,0-2-21,-1-4-116,2 3-39,-3-8-14,-3-3 5,-2 3-3,-1 1 1,-2-1 3,1 3-4,0 4-1,5 4-1,-1 2-6,0-10-2,1 4-4,1-1 3,-3-2 2,0-4 0,1 7 2,-1-6 2,2-2-8,3 5 1,0 3-2,0-10 2,-1 8-2,-2-1 2,-4-5-2,-4 4 3,0 5 2,-2 0-1,3-2-4,4 0 2,-1-4-2,2 1 2,-2-2-2,-1 3 2,-3-2-2,0 4 2,0 1-1,-1 2 7,-1 3-9,-2-2 0,-3-3 6,-4-4 4,-1 0-8,0-1 2,0 0 1,0 1-7,2 0-5,1 1 3,6-2 4,6 1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7,-2-1-3,3-1 1,-1 0 3,0 0-2,-1 0 2,0 0-2,-4 0 3,-3 0 1,0 0-4,-2 0 2,0 0-4,-1 0-2,2 0-4,3 0 3,0 0 4,0 0-1,-2 0-13,-1 0 21,-1 0 7,0 0-1,0 0 0,0 0 13,0 0-22,-1 0-8,1 0-13,0 0-6,0 0 5,0 0 9,0 0 12,0 0 5,-1 0 6,1 0 5,0 0-2,0 0 2,0 0-2,0 0 2,-1 0-4,1 0-1,0 0 0,0 2-1,0 1-6,0-3 1,0 0 3,-1 0 278,-1 0-276,0 3 390,0-3-440,0 2 42,0 0 6,0-1 11,1-1-14,0 0-4,-1 3 249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6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0 715 472,'0'3'1338,"0"-1"-193,0 1-99,0 0-207,0-1-359,0 1-240,0-1-157,0 1 19,0 0 110,0-1 172,0 1 98,0 0 53,0-1-51,0 1-111,0 0-170,0-1-113,0 1 1208,0-4-1213,0-1 46,0 0 20,0-1-20,0 0-19,0 1-27,0-1-60,0 0-27,0 1 2,0-1 14,0-2 44,1 0 51,0-1 38,1 1 11,0 0-8,0-1-52,-1 1-52,0 0-57,-1 0-32,0-1-7,0 1-9,1 0 11,1 0 16,2-3 15,9-5 9,1 0 6,0 2 1,-2 1-6,-2 2-1,-3 1-1,2-1-2,7-4 15,3 1 6,12-3 14,29-11 42,-29 16 28,-15 3 8,-2 4 1,-1-5-14,0 1-35,3 0-25,4 4-22,2-2-2,0-1-2,3 2 3,-5 0 4,-2-2 3,-2 0-2,5 2 3,0 0 5,10 0 23,3-2 63,8-1 68,2-4 27,-1-3 11,-3 0-19,0 2-60,-8 1-72,-7 2-27,-4 3-7,1-1-2,-7-1 2,9 1 12,3-3 3,3-2 4,4 3-2,4 1 1,-7-2-9,-2 3-5,-4-2-3,-3-2 5,-3 0 27,-1 2 85,-2 3 37,-1 4 10,0-1 0,5 0-27,-1-3-92,4-5-44,0 1-12,1 3-7,-3 2-1,-1 4 1,-3-4 5,1 2-4,-2-2 5,6-8-2,3 2-10,8 4-2,5 4 5,3-3-5,1 4-1,0-1 0,-5-5 0,-2-2 0,-8 5 0,-1-4 0,-3-1 1,2 3 5,0 2-5,4-2 0,-1 5 3,4-2-8,-2-5 3,3-1 0,0 2-5,6 1 4,-1 4-4,3-4 6,-1 5 6,3-3-4,-5-3 4,3-3-5,4 5-1,5 8 0,-2-5 0,2 4 1,-4 2 5,-2-3-5,0-8-2,1 3-5,-2-2 4,5-2-4,-2 6 5,-6 1 1,-2-4 0,3 5 0,0 4-1,-1-5-5,1 0 6,6 2 6,-3-4-5,4-1-2,3 8-5,1-3 2,-4 2-6,-3 1 7,-10-2 3,-5-4 0,-1 8 1,-2-1 5,-7-3-2,4-2 8,-1 2-3,-1-3-1,0 0 3,3-3 7,-3-1 24,1 2 119,-2 0 35,2 2 14,1 7-5,0-2-21,-1-4-116,2 3-39,-3-8-14,-3-3 5,-2 3-3,-1 1 1,-2-1 3,1 3-4,0 4-1,5 4-1,-1 2-6,0-10-2,1 4-4,1-1 3,-3-2 2,0-4 0,1 7 2,-1-6 2,2-2-8,3 5 1,0 3-2,0-10 2,-1 8-2,-2-1 2,-4-5-2,-4 4 3,0 5 2,-2 0-1,3-2-4,4 0 2,-1-4-2,2 1 2,-2-2-2,-1 3 2,-3-2-2,0 4 2,0 1-1,-1 2 7,-1 3-9,-2-2 0,-3-3 6,-4-4 4,-1 0-8,0-1 2,0 0 1,0 1-7,2 0-5,1 1 3,6-2 4,6 1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7,-2-1-3,3-1 1,-1 0 3,0 0-2,-1 0 2,0 0-2,-4 0 3,-3 0 1,0 0-4,-2 0 2,0 0-4,-1 0-2,2 0-4,3 0 3,0 0 4,0 0-1,-2 0-13,-1 0 21,-1 0 7,0 0-1,0 0 0,0 0 13,0 0-22,-1 0-8,1 0-13,0 0-6,0 0 5,0 0 9,0 0 12,0 0 5,-1 0 6,1 0 5,0 0-2,0 0 2,0 0-2,0 0 2,-1 0-4,1 0-1,0 0 0,0 2-1,0 1-6,0-3 1,0 0 3,-1 0 278,-1 0-276,0 3 390,0-3-440,0 2 42,0 1 6,0-3 11,1 0-14,0 0-4,-1 3 249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6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0 540 472,'0'3'1338,"0"-2"-193,0 1-99,0 0-207,0 0-359,0 0-240,0 0-157,0 0 19,0 1 110,0-2 172,0 1 98,0 0 53,0 0-51,0 0-111,0 0-170,0 0-113,0 0 1208,0-3-1213,0 0 46,0-1 20,0 0-20,0 0-19,0 0-27,0 0-60,0 0-27,0 1 2,0-2 14,0-1 44,0 0 51,1 0 38,0 0 11,0 1-8,1-2-52,-2 1-52,1 0-57,-1 1-32,0-2-7,0 1-9,0 0 11,1 1 16,1-3 15,6-4 9,0 0 6,0 2 1,-1 0-6,-2 2-1,-1 1-1,1-1-2,4-3 15,2 1 6,7-3 14,16-8 42,-17 12 28,-8 3 8,-1 2 1,0-3-14,-1 0-35,2 1-25,2 2-22,1-1-2,1 0-2,1 0 3,-3 1 4,0-2 3,-2 0-2,3 2 3,0 0 5,5 0 23,2-2 63,5-1 68,1-2 27,-1-3 11,-1 1-19,-1 0-60,-4 1-72,-3 3-27,-3 0-7,0 1-2,-4-1 2,6 0 12,2-2 3,0-1 4,4 2-2,1 1 1,-4-2-9,0 3-5,-3-2-3,-1-2 5,-3 0 27,1 2 85,-2 3 37,-1 1 10,1 1 0,2 0-27,-1-3-92,4-3-44,-1 0-12,0 2-7,-1 2-1,-1 3 1,-1-3 5,0 1-4,-1 0 5,4-7-2,1 1-10,5 3-2,2 4 5,2-3-5,1 3-1,0 0 0,-3-5 0,-2 0 0,-3 3 0,-2-4 0,-1 1 1,2 1 5,-1 3-5,2-3 0,0 4 3,2-1-8,-1-4 3,2-1 0,-1 2-5,4 0 4,0 3-4,1-2 6,0 4 6,1-4-4,-2-1 4,1-2-5,2 3-1,4 6 0,-2-4 0,1 4 1,-2 1 5,-1-2-5,0-7-2,0 4-5,-1-3 4,3-1-4,0 4 5,-5 1 1,0-2 0,1 3 0,0 3-1,0-4-5,0 0 6,3 2 6,0-3-5,1-1-2,1 6-5,2-2 2,-3 1-6,-2 1 7,-5-1 3,-3-4 0,-1 6 1,0 0 5,-5-2-2,3-2 8,-1 1-3,-1-1-1,1-1 3,1-3 7,-2 1 24,1 1 119,-1-1 35,1 2 14,1 6-5,-1-2-21,0-3-116,2 3-39,-3-7-14,-1-3 5,-2 4-3,0 0 1,-1-1 3,1 3-4,-1 2-1,3 4-1,0 0-6,0-6-2,0 2-4,1 0 3,-1-2 2,-2-2 0,2 4 2,-1-3 2,2-3-8,1 4 1,0 3-2,0-9 2,-1 7-2,0 0 2,-3-4-2,-2 1 3,-1 6 2,0-1-1,1-1-4,3 0 2,-1-3-2,1 0 2,-1-1-2,-1 2 2,-1-1-2,0 3 2,0 0-1,-1 3 7,0 0-9,-1 0 0,-3-2 6,-1-4 4,-1 1-8,0-2 2,0 1 1,0 1-7,1 0-5,1 0 3,3-2 4,3 2 3,0 1-1,-2 0 7,-2 0-6,1 0 7,-2 0-3,-1 0-3,1 0-10,-1 0 1,1 0-2,1 0 3,0 0 4,0 0 4,0 0 4,-2 0 4,-1 0 2,0 0 0,0 0-1,0 0-6,0 0-2,0 0-7,0 0-5,0 0 2,1 0-4,-1 0 1,-1 0 4,2 0 2,0 0 3,1 0 9,1 0-3,-1 0-2,1 0-6,-2 0-1,-2 0 2,1 0 3,1 0-2,-2 0 2,2 0-4,-1 0-1,0 0 0,1 0 0,0 0 0,1 0 0,1 0 2,1 1 2,1 2-7,1-2 7,-2 0-3,3-1 1,-1 0 3,-1 0-2,0 0 2,1 0-2,-3 0 3,-2 0 1,0 0-4,-1 0 2,1 0-4,-2 0-2,2 0-4,1 0 3,1 0 4,-1 0-1,-1 0-13,0 0 21,-1 0 7,0 0-1,0 0 0,0 0 13,0 0-22,0 0-8,0 0-13,0 0-6,1 0 5,-1 0 9,0 0 12,0 0 5,-1 0 6,2 0 5,-1 0-2,0 0 2,0 0-2,0 0 2,0 0-4,0 0-1,0 0 0,0 1-1,0 1-6,0-2 1,0 0 3,0 0 278,-1 0-276,0 3 390,0-3-440,0 1 42,0 1 6,0-1 11,1-1-14,-1 0-4,0 2 249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63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04"/>
    </inkml:brush>
  </inkml:definitions>
  <inkml:trace contextRef="#ctx0" brushRef="#br0">0 855 472,'0'4'1338,"0"-1"-193,0 0-99,0 0-207,0 0-359,0 0-240,0 0-157,0 1 19,0-1 110,0 0 172,0 0 98,0 0 53,0 0-51,0 1-111,0-1-170,0 0-113,0 0 1208,0-4-1213,0-1 46,0-1 20,0 0-20,0-1-19,0 1-27,0 0-60,0 0-27,0 0 2,0-1 14,0-2 44,1 0 51,0 0 38,1-1 11,0 1-8,0 0-52,-1-1-52,0 1-57,-1 0-32,0-1-7,0 1-9,1 0 11,1 0 16,2-3 15,9-7 9,1 0 6,0 3 1,-2 1-6,-2 2-1,-3 3-1,2-3-2,7-4 15,3 1 6,12-5 14,29-12 42,-29 20 28,-15 3 8,-2 4 1,-1-5-14,0 1-35,3 0-25,4 4-22,2-2-2,0-1-2,3 2 3,-5 1 4,-2-3 3,-2 0-2,5 2 3,0 1 5,10 0 23,3-3 63,8-2 68,2-4 27,-1-3 11,-3 0-19,0 2-60,-8 1-72,-7 2-27,-4 3-7,1 0-2,-7-1 2,9 1 12,3-3 3,3-4 4,4 4-2,4 2 1,-7-2-9,-2 2-5,-4-2-3,-3-2 5,-3 0 27,-1 2 85,-2 5 37,-1 3 10,0 0 0,5 0-27,-1-4-92,4-5-44,0-1-12,1 5-7,-3 2-1,-1 5 1,-3-4 5,1 1-4,-2-1 5,6-11-2,3 2-10,8 7-2,5 4 5,3-5-5,1 6-1,0-1 0,-5-6 0,-2-3 0,-8 5 0,-1-3 0,-3-2 1,2 5 5,0 1-5,4-2 0,-1 5 3,4-2-8,-2-5 3,3-2 0,0 3-5,6 1 4,-1 4-4,3-4 6,-1 5 6,3-1-4,-5-6 4,3-3-5,4 5-1,5 11 0,-2-6 0,2 4 1,-4 3 5,-2-4-5,0-9-2,1 3-5,-2-2 4,5-3-4,-2 8 5,-6 1 1,-2-6 0,3 7 0,0 6-1,-1-7-5,1-1 6,6 3 6,-3-4-5,4-2-2,3 9-5,1-2 2,-4 2-6,-3 1 7,-10-3 3,-5-4 0,-1 8 1,-2 0 5,-7-3-2,4-3 8,-1 3-3,-1-4-1,0-1 3,3-3 7,-3-1 24,1 2 119,-2 1 35,2 2 14,1 8-5,0-2-21,-1-5-116,2 3-39,-3-8-14,-3-5 5,-2 4-3,-1 1 1,-2-1 3,1 3-4,0 6-1,5 4-1,-1 3-6,0-12-2,1 4-4,1-1 3,-3-2 2,0-5 0,1 8 2,-1-7 2,2-2-8,3 6 1,0 3-2,0-11 2,-1 8-2,-2 0 2,-4-5-2,-4 3 3,0 7 2,-2-1-1,3-2-4,4 0 2,-1-4-2,2 1 2,-2-3-2,-1 3 2,-3-1-2,0 4 2,0 2-1,-1 2 7,-1 2-9,-2 0 0,-3-5 6,-4-4 4,-1-1-8,0 0 2,0 0 1,0 0-7,2 0-5,1 2 3,6-2 4,6 1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2-7,2-2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1-276,0 1 390,0-1-440,0 1 42,0 1 6,0-3 11,1 0-14,0 1-4,-1 2 249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08:50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3 584,'0'0'0,"-1"0"504,-1 0-456,-1-1-128,1-1-296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09:14.193"/>
    </inkml:context>
    <inkml:brush xml:id="br0">
      <inkml:brushProperty name="width" value="0.10583" units="cm"/>
      <inkml:brushProperty name="height" value="0.10583" units="cm"/>
      <inkml:brushProperty name="color" value="#00B050"/>
    </inkml:brush>
  </inkml:definitions>
  <inkml:trace contextRef="#ctx0" brushRef="#br0">9 5150 1872,'-1'-3'-20,"2"-1"-361,0-1-300,-2 3 82,1 1 584,0-2 598,-1 1 329,0-1-30,1 1-44,-1-1-209,0 1-176,0-1-197,0 1-121,0-1-93,0 1-47,0 0-24,1 0-9,0 1 10,0-1 27,0 0 30,0 0 46,0-1 28,0 1 11,1-1-6,0 1-4,2-2-24,4-4-2,0 1 3,-2 2 30,2-1 6,0-1 13,6-2-6,13-9-7,-12 10-40,-4 2-31,1 1-33,-1 1-13,-2 1-5,1-1 3,0 1 9,0-1 40,2-1 70,2-1 58,2-1 18,5-2 7,-1-2-32,2-1-69,-2 0-58,1 2-18,-5 2-11,0 1 3,-1 0 18,-1 0 75,-1 1 40,0-3 12,0 2 5,3 1-21,-3 0-74,1-3-37,0 3-16,2 1-6,-3 0 2,1-1-2,-1 2 4,0 1 1,-2 0 1,0 1 6,1-1 2,2 0 6,-3-2 6,3-1 22,0 1 6,-1 0 5,1 0-5,1 0-5,-1-1-19,-1 0-15,0 1-10,0 1-7,1 2 0,1 0 5,-1-1-5,1 0-1,-3-2 0,0-3 0,-1 2-1,0 1-5,0 1 4,1 0-5,0 1-1,5-3 0,0 2 1,3 0 6,-1 0 1,-1-1 1,-1 1 6,-1 1 1,-1-2 0,0 1-1,0 1-6,-1 0-1,1-1 1,-1 1 11,-1-1 54,0 0 131,0 0 51,0 0 20,-2 0-1,0 0-51,0 1-127,-2 1-50,2 0-26,1 0-7,-1 0-10,1 0 2,-1 1 4,0-1 3,0 1-1,-1-1 8,0 0-4,1 0-7,-3-1-2,-2-2-6,0 3-1,1-1 2,0 0 3,1 1-1,2 0 8,1 0-1,1-1 3,2-1 2,-1 0 0,2-1-1,1 0-6,1 1 30,0-2 132,1-2 67,0 0 14,4-1 17,-2 0-25,1 1-122,-1 1-66,0 1-16,-1 0-8,0 1-6,0-1 0,0-1 12,-3 2 3,-1-1 7,-1 0 7,-1 0-1,0 1-7,2 0-12,2-1-6,0 1-10,1 1-5,0 1-3,2-1 2,-1 2-2,-1 0 4,1 0 2,-2 0 4,0-1-5,-1-1-5,0 1 2,0-1-3,1 0-2,1 1 0,1 0 0,0 0 0,2 2-2,-1 0-2,1-1 8,-3 1-1,1-2 2,-2 0-3,-2-1-2,-1 2 0,0-3 0,0 0 0,1 0 1,0 0 4,0 0-1,0 4 8,0 0-2,0-1-1,0 0 6,0 0-1,2 0-4,-1-2-2,1 0 0,-2 2-2,2-1-3,-2-2 4,2 1 1,-2 3 1,1-2 6,-1 0 2,1 4 7,0 0 6,0-1-6,-2-1-7,0 1-2,-2-1-7,1-3-6,0 1 5,1 0 0,-1-1-6,2 1-1,1 1 0,1-2 0,0 0-1,1 1-5,-1-1 4,-1 1-5,1 2 0,2 0 5,-1 0-2,-1 0 8,0 1-3,0-3-1,-1 0 0,1-2 0,1 1-1,2-1-5,-1 2 5,-1-3 1,-2 0 1,-2-2 6,-2 0 2,-3 2 6,0 0 2,2 3 7,-2 1 8,0-1 6,2 1-5,1 0-1,0-2 0,3-2-1,2 0 1,2-2 25,-1 2 10,1-1 6,0 2-13,0-2-9,-1 1-23,1-2-12,0 1-6,0-1 5,0 2 1,1-2 1,-1 1 6,-1-1 1,0 2 0,-2 0 0,-3 1 0,-2 1-3,0 3-10,-2-1-3,1 1-1,-1-2-7,-1 1-4,0-1 6,2 1-6,1 1 3,0 0 2,2 1 3,1-1-9,0-1-4,1 1-6,2-1 0,2 0 5,-1-2-2,-1 1 9,1 1 2,-1-1-5,1-1 4,0 2-4,1 0 4,1 0-4,0 0 4,-2 1-4,0-1 4,0 0-4,0 1 5,-2-1 1,-1 0 2,-2-1 3,-1 0-2,-2 0 2,-2 1-2,0 0 2,1 0-2,-3 1 3,3-3 2,0 1 0,0-1-1,1 1-4,1-1 2,2 0-4,0-1-1,1-1 2,2 0 4,0 1 10,0-1 36,-1-1 28,2 0 23,-2-1 16,0 0 2,0 0-24,1 1-23,3-2-17,0-1-12,2 1-18,2-2-11,-1 0-7,-3 2-2,-2 0-4,-3-2 3,-4 3 5,-1-1 8,0-2-6,1-3 4,1 4-10,4-1 4,2 0-6,2 2 6,-1 4-6,1-3 7,-2 0-1,0-2 2,1 3-2,1-1 2,0 0-4,1 0-2,-1 1-4,2-2 2,1-1-2,1-2 2,1 0-2,-1-2 2,-3-2-2,-3 3 2,-4 1-2,-1-1 4,-2 3-1,-1 3-2,-2-1 8,-1 0-1,-2 2 2,1-1-3,0 1-4,1 0-4,4 0-2,3-1 0,0 0 0,1-2 1,1 1 10,-2 0 22,-3 2 31,2-1 31,-1 0 23,-2-1 10,-2 0-21,3-1-22,0 0-29,0 0-29,1-2-15,1-1 0,0 0-8,0-1 1,0 1-2,1 2 5,-1 0 5,0 0-5,0 2-6,0-2-5,1 0-10,1 1-3,0 1 2,0-2 10,-1 2 2,-2 1 11,-1-1-4,-1 1 7,-2 1-1,-1 0 1,1-1-12,0 0-13,-1-2-6,1-2-10,1-2-2,-2-1 8,-1-1 15,1 1 12,-1 1-1,1-2 4,1 1-1,2 1-4,0 0-2,0-4 0,-1 1 1,1-1 6,-2-1 1,1-2 0,1 2-2,0-2-3,0 2 2,0 0-3,0 3-1,0 0 4,-1 1-3,1-1-4,0 2-4,0-1-2,-2-1-2,0 1-2,0 1 7,-1-2-7,3 2 3,-2 0 2,0 0 7,1 2 8,-1 2 8,0 1 7,-2 1 2,1-2 3,-2 1-9,1 1-6,-1-4-10,1-1-6,0 1-9,3-1 3,1-3 1,1 2 0,3 0 1,0-2 5,0 0-5,4-2-2,-1-1-5,-1-1 4,-2 1-5,-1-4 0,-1 4 5,-2 1-4,0 1 5,1 1 0,-3-1-5,0-1 5,-1 0 1,0 0 0,-1 0 0,2 1 0,2 2 0,1 0-2,0 0-3,0-1 4,1 0 1,-3 0 1,2 0 4,1 0-2,-1 0 4,1 0 0,1 1-7,0-2-7,0 3-1,2-1-2,0-3-3,1-3 5,1-2 7,0-8 2,-1 0 4,1 2-3,-1 1-2,0 2-2,1 5-6,0-1-5,-1 1 5,1-1 5,-1 1-1,0-1 11,-3 0 9,0-3 5,-2 2-3,0-3-3,-1 1-6,1 0-1,0-1-1,0-2-5,0 2 4,0 3-5,1 1-1,-1 1 0,1 5 0,-2 0-1,0 0-5,0 3 4,0 2-2,-1-2 8,0 2-3,0-1-1,-1-1 0,-1-1-1,0 3-6,-1 1-2,2 0-6,-1 0-1,1 1 2,-1 0 12,1-1 3,-1 2 6,0 0-1,-1 0-4,1 2-2,-3 0-2,0 1-6,-2 3-6,0 0-2,0-1 0,0 1-2,0 0-4,1-1-1,0 0 6,0 0 2,0-2 7,3-2 7,1-2 2,-1 1 4,0-1-6,1 2-12,1-2-6,-1 1-9,2-2 1,-1 1 1,6-6 14,13-19 8,-15 21 16,-5 7 6,0 1 10,-3 2-1,-2 0 0,0 1-14,0 0-4,0-1-19,0 1-8,0 0-3,1 0 4,0-1 3,3-2 13,3-1 8,0-2 3,-1 2 10,0-1-4,0-1-6,0 1-5,-1 1-12,0-2-9,0 0-6,0-3-2,1 0 1,4-8 6,13-21 2,-11 16 7,-5 5 7,0-3-1,0-1-3,1 3 5,-1 4 7,0-1 1,0 2 0,-1 1-2,-1 0-7,1 0-14,1 1-6,0-3 4,0 1 3,2 1 14,-2 0 15,0 0 6,0 1-3,-1 1-4,0-1-6,1 0-9,0 1-12,3-2-5,0-3-3,0 1 6,0 0 11,2-1 0,-3 0 10,1-1 0,-1 0-7,4-1-14,-2 0-9,2 0-6,0 2-2,0 3 2,-2 2 13,-1 0 9,0 2 7,-1 3 1,-2-2 0,2 1-2,0 0-3,0-1 1,-1-2-11,2 1-9,0-2-6,0 1-1,0 0 8,3 2 13,-3-2 3,1 0 6,-1 2-1,0 0-7,0-2-11,2 2 3,-1 1 1,0-1 1,0 1 6,1 1 2,-1-1 4,0 0-1,-2 2 8,1-2-2,-1 0-2,1 2-2,0 0-4,1-1-4,1 1-2,2-1 10,-3-1 4,1 0 13,-1 3 8,-2 0 1,-3 1 0,1 0-4,0-1-16,-2 0-6,2 0-4,2-1-2,0 1 1,1-2 6,3 0 1,-2 0 1,-2 0 4,-2-1-2,-1 3 2,0-1-5,0 1-5,-2 0 4,-2 0 1,1 1 0,-2 2 1,-1-1 6,0 1-1,0 0-4,0 0-1,0-1 7,1 1 5,-1 0-2,1 0 4,-1-1 1,1 1-3,0 0-8,0 0 7,0-1-4,0 1-8,-1 0-8,0 0-28,0-1-101,1 1-118,-1 0-199,1 0-337,0 1-943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14:12.048"/>
    </inkml:context>
    <inkml:brush xml:id="br0">
      <inkml:brushProperty name="width" value="0.10583" units="cm"/>
      <inkml:brushProperty name="height" value="0.10583" units="cm"/>
      <inkml:brushProperty name="color" value="#00B050"/>
    </inkml:brush>
  </inkml:definitions>
  <inkml:trace contextRef="#ctx0" brushRef="#br0">0 412 472,'0'1'1338,"0"1"-193,0-1-99,0 1-207,0-1-359,0 1-240,0-1-157,0 1 19,0-1 110,0 1 172,0-1 98,0 1 53,0-1-51,0 1-111,0 0-170,0-1-113,0 1 1208,0-3-1213,0 0 46,0 0 20,0-1-20,0 0-19,0 1-27,0-1-60,0 1-27,0-1 2,0 1 14,0-2 44,0 0 51,1 0 38,1 0 11,-1 0-8,0 0-52,0 0-52,-1 0-57,0 0-32,0 0-7,1 0-9,0-1 11,0 1 16,2-1 15,5-3 9,2-1 6,-2 2 1,1 0-6,-3 1-1,-1 2-1,1-2-2,4-2 15,3 1 6,8-3 14,19-5 42,-20 9 28,-9 2 8,-1 1 1,-2-1-14,1-1-35,2 1-25,2 1-22,1 0-2,1-1-2,2 1 3,-4 0 4,-1 0 3,-1-1-2,3 1 3,0 1 5,6-1 23,3-1 63,5-1 68,2-1 27,-2-3 11,-2 1-19,1 1-60,-5 0-72,-6 1-27,-2 2-7,1 0-2,-5-1 2,6 0 12,2-1 3,2-1 4,2 1-2,4 1 1,-6-1-9,0 1-5,-3 0-3,-3-2 5,-1 0 27,-1 2 85,-2 1 37,0 2 10,1 0 0,1 0-27,1-2-92,3-2-44,-1-1-12,1 3-7,-2 0-1,-1 3 1,-1-2 5,0 1-4,-2-1 5,5-5-2,1 1-10,7 3-2,2 2 5,2-3-5,1 4-1,0-1 0,-3-3 0,-2-1 0,-5 2 0,-1-1 0,-2-2 1,2 3 5,0 1-5,2-1 0,0 2 3,2-1-8,-1-2 3,2-2 0,0 2-5,4 1 4,0 1-4,1-1 6,-1 2 6,3 0-4,-4-4 4,3 0-5,1 1-1,5 6 0,-2-3 0,1 2 1,-2 2 5,-2-3-5,0-4-2,1 2-5,-1-2 4,3 0-4,-1 3 5,-4 0 1,-2-2 0,2 3 0,0 3-1,0-4-5,1 0 6,3 2 6,-2-3-5,3 0-2,2 4-5,0-1 2,-2 1-6,-2 0 7,-6-1 3,-4-2 0,-1 4 1,-1 0 5,-5-2-2,3-1 8,-1 2-3,0-3-1,0 0 3,2-1 7,-3-1 24,2 1 119,-2 1 35,1 0 14,1 5-5,0-2-21,-1-2-116,2 1-39,-3-3-14,-1-3 5,-2 2-3,0 1 1,-2-1 3,1 2-4,0 2-1,4 2-1,-2 2-6,1-6-2,1 2-4,0 0 3,-3-2 2,2-2 0,-1 4 2,0-3 2,1-2-8,2 4 1,1 1-2,-1-5 2,0 3-2,-2 1 2,-2-3-2,-3 1 3,0 4 2,-2 0-1,3-2-4,3 1 2,-2-3-2,2 1 2,-1-1-2,-1 1 2,-2-1-2,0 3 2,0 1-1,-1 0 7,0 1-9,-2 0 0,-2-1 6,-2-3 4,-1-1-8,0 1 2,0-1 1,0 1-7,1-1-5,1 2 3,4-1 4,4-1 3,-1 2-1,-2 0 7,-2 0-6,0 0 7,-1 0-3,-1 0-3,0 0-10,0 0 1,1 0-2,0 0 3,1 0 4,0 0 4,-1 0 4,-2 0 4,0 0 2,-1 0 0,0 0-1,1 0-6,-1 0-2,0 0-7,0 0-5,1 0 2,-1 0-4,0 0 1,0 0 4,1 0 2,0 0 3,2 0 9,1 0-3,-1 0-2,0 0-6,-3 0-1,1 0 2,-1 0 3,0 0-2,0 0 2,1 0-4,-1 0-1,0 0 0,2 0 0,-1 0 0,2 0 0,1 0 2,1 2 2,0-1-7,2 0 7,-1 0-3,1-1 1,1 0 3,-1 0-2,-1 0 2,0 0-2,-2 0 3,-2 0 1,-1 0-4,-1 0 2,1 0-4,-1 0-2,1 0-4,2 0 3,0 0 4,-1 0-1,0 0-13,-1 0 21,0 0 7,-1 0-1,0 0 0,0 0 13,1 0-22,-1 0-8,0 0-13,0 0-6,1 0 5,-1 0 9,0 0 12,0 0 5,0 0 6,1 0 5,-1 0-2,0 0 2,0 0-2,1 0 2,-1 0-4,0 0-1,0 0 0,1 1-1,-1 0-6,0 0 1,0-1 3,0 0 278,-1 0-276,0 1 390,0-1-440,0 2 42,0-1 6,0-1 11,1 0-14,0 0-4,-1 2 249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17:12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33 200,'0'0'0,"0"-13"224,-2 6-80,2 0-24,-2 4-96,2 1-88,-1 1-88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0:35.066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71"/>
    </inkml:brush>
  </inkml:definitions>
  <inkml:trace contextRef="#ctx0" brushRef="#br0">9 5633 1872,'-1'-3'-20,"2"-1"-361,-1-2-300,0 4 82,0 1 584,0-2 598,-1 0 329,0 1-30,0-1-44,0 0-209,1 0-176,-1 1-197,0-1-121,0 0-93,0 0-47,0 1-24,1 0-9,0 1 10,0-1 27,0 0 30,0-1 46,0 0 28,0 1 11,1-1-6,0 0-4,2-1-24,3-4-2,1 0 3,-1 2 30,0-1 6,1 1 13,5-5-6,13-9-7,-11 12-40,-5 2-31,1 0-33,0 2-13,-2 0-5,1 0 3,-1 1 9,1-1 40,1-2 70,3 0 58,2-2 18,4-3 7,0-1-32,0 0-69,0-2-58,0 4-18,-4 1-11,-1 1 3,0 0 18,-2 1 75,-1 0 40,1-2 12,-1 1 5,4 1-21,-3 0-74,0-2-37,1 2-16,1 2-6,-3-1 2,2-1-2,-2 4 4,1-1 1,-2 1 1,0 1 6,0-2 2,2 1 6,-1-2 6,1-2 22,0 1 6,0 1 5,1 0-5,0-1-5,-1 0-19,0-1-15,-1 1-10,1 2-7,1 2 0,0 0 5,0-2-5,0 1-1,-2-3 0,-1-2 0,0 1-1,-1 2-5,1 1 4,0-1-5,2 1-1,2-1 0,3 0 1,0 1 6,1-1 1,-2 0 1,-1 0 6,0 2 1,-2-2 0,1 0-1,-1 2-6,0 0-1,0-1 1,-1 0 11,0 0 54,0-1 131,0 1 51,-1-1 20,-1 1-1,0 0-51,-1 1-127,-1 0-50,1 2-26,1-2-7,1 1-10,-1 0 2,-1 0 4,1 0 3,0 1-1,-1-1 8,-1 0-4,1 0-7,-2-1-2,-2-3-6,0 4-1,2-2 2,-2 1 3,2 1-1,1 0 8,2-1-1,1 0 3,1-2 2,0 1 0,1 0-1,1-2-6,2 1 30,-1-1 132,2-3 67,-1 0 14,4-1 17,-2 0-25,2 1-122,-2 2-66,1 0-16,-2 1-8,0 0-6,0 0 0,1-2 12,-4 2 3,0 0 7,-2 0 7,0-1-1,-1 2-7,2-1-12,3 0-6,0 0-10,0 2-5,0 0-3,2 0 2,0 1-2,-2 2 4,1-2 2,-1 1 4,-1-1-5,-1-1-5,1 0 2,-1 0-3,2 0-2,0 0 0,2 1 0,0 0 0,0 1-2,1 2-2,0-2 8,-2 0-1,0-1 2,-2-1-3,-1 1-2,-2 0 0,0-2 0,1-1 0,1 1 1,-1 0 4,1-1-1,-1 5 8,1 0-2,-1-1-1,0-1 6,1 2-1,2-3-4,-2 1-2,1-1 0,-1 1-2,1 0-3,-1-3 4,1 2 1,-2 2 1,2 0 6,-1-1 2,0 3 7,1 1 6,-1-1-6,-2-1-7,0 1-2,0-1-7,-1-3-6,0 1 5,2 0 0,-1-2-6,1 2-1,1 0 0,2-1 0,-1 0-1,2 0-5,-2 0 4,0 0-5,0 3 0,2 0 5,-1 1-2,0-2 8,0 2-3,-1-3-1,-1 0 0,2-2 0,0 0-1,2 0-5,-1 1 5,0-3 1,-3 1 1,-1-3 6,-3 1 2,-2 1 6,0 1 2,1 2 7,0 2 8,-2-1 6,3 0-5,0 1-1,1-2 0,2-3-1,3 0 1,1-1 25,-1 2 10,2-2 6,-1 2-13,0-1-9,-1 0-23,2-2-12,-1 2-6,1-2 5,-1 2 1,1-1 1,0 0 6,-2-1 1,0 3 0,-1-1 0,-4 1 0,-1 3-3,0 1-10,-2-1-3,0 2-1,-1-1-7,1-1-4,-2 1 6,3-1-6,0 2 3,1 0 2,2 1 3,0-1-9,0-1-4,2 0-6,2 0 0,0-1 5,1-1-2,-1 2 9,0-1 2,-1 0-5,2-1 4,-1 2-4,2-1 4,-1 1-4,2 0 4,-3 1-4,1-1 4,-1 0-4,1 0 5,-3 1 1,0-2 2,-3 0 3,0-1-2,-3 1 2,-1 1-2,0 0 2,0 0-2,-1 0 3,1-2 2,0 1 0,2-2-1,-1 2-4,2-2 2,1 2-4,1-3-1,0 0 2,3-1 4,-1 1 10,1 0 36,-1-2 28,0 0 23,0 0 16,-1-1 2,1 0-24,1 1-23,1-2-17,2 0-12,1 0-18,2-2-11,0 0-7,-4 2-2,-1 0-4,-4-2 3,-3 3 5,-2-1 8,1-2-6,1-3 4,1 4-10,3-1 4,2 0-6,2 3 6,0 2-6,1-1 7,-3-1-1,1-2 2,-1 4-2,3-2 2,-1 0-4,2 0-2,-2 2-4,2-3 2,1-1-2,2-2 2,-1 0-2,1-3 2,-4-1-2,-3 2 2,-3 2-2,-1-1 4,-3 3-1,0 3-2,-2 0 8,-2-1-1,-1 2 2,1 0-3,0 0-4,1 1-4,4 0-2,3-2 0,-1-1 0,2 0 1,-1 1 10,0-1 22,-3 1 31,2 1 31,-2-1 23,-2 0 10,0 0-21,1-3-22,1 2-29,0-2-29,1-1-15,0-1 0,0 0-8,1-1 1,0 2-2,0 0 5,0 1 5,0 0-5,-1 2-6,1-2-5,0 1-10,2 0-3,-1 1 2,1-2 10,-2 2 2,-1 2 11,-1-2-4,-2 1 7,-1 1-1,-1 1 1,0-1-12,1-1-13,-1-2-6,1-2-10,1-2-2,-2-2 8,-1 0 15,0 1 12,0 0-1,1-1 4,1 1-1,2 1-4,-1-1-2,1-3 0,-2 0 1,2 0 6,-2-2 1,0-2 0,2 3-2,0-3-3,0 2 2,0 0-3,-1 3-1,1 1 4,-1 1-3,0-1-4,1 1-4,-1-1-2,-1 1-2,0-1-2,0 2 7,-1-2-7,2 2 3,-1-1 2,0 2 7,1 0 8,-1 3 8,-1 1 7,0 1 2,-1-1 3,-1 0-9,1 1-6,-1-4-10,0-1-6,1 2-9,3-3 3,1-2 1,1 1 0,2 2 1,0-4 5,1 1-5,3-3-2,0-1-5,-2 0 4,-1-1-5,-1-2 0,-2 3 5,-1 2-4,0 0 5,1 1 0,-4 0-5,1-1 5,-1-1 1,-1 0 0,1 1 0,1 0 0,1 3 0,2 0-2,-1-1-3,1-1 4,0 2 1,-1-2 1,0 1 4,1-1-2,1 1 4,-1-1 0,2 2-7,-1-2-7,1 3-1,1-2-2,1-3-3,0-3 5,1-2 7,1-8 2,-1-1 4,0 2-3,-1 2-2,1 2-2,0 4-6,1 1-5,-1-1 5,0 1 5,-1 0-1,0-1 11,-2-1 9,0-1 5,-2 0-3,-1-2-3,0 1-6,1-1-1,-1 0-1,1-3-5,-1 4 4,2 1-5,-2 3-1,2-1 0,-1 7 0,-1-1-1,-1 1-5,1 3 4,0 2-2,-1-2 8,-1 3-3,1-3-1,-1 0 0,-1-1-1,-1 2-6,1 2-2,0 1-6,0-1-1,1 1 2,-1 0 12,1 0 3,-1 1 6,-1 1-1,0-1-4,0 2-2,-1 1-2,-1 1-6,-2 2-6,0 1-2,0 0 0,0-1-2,0 1-4,1-1-1,-1 0 6,1-1 2,1 0 7,2-4 7,0-2 2,0 1 4,0 0-6,1 0-12,0 1-6,1-1-9,-1-2 1,2 1 1,5-7 14,11-19 8,-13 21 16,-5 8 6,-1 3 10,-2 1-1,-2-1 0,0 2-14,0-1-4,0 1-19,0 0-8,0-1-3,1 1 4,1-1 3,2-2 13,2-2 8,1-1 3,-1 1 10,0-1-4,0 1-6,-1-1-5,-1 1-12,2-2-9,-2 0-6,1-2-2,1-1 1,3-9 6,14-23 2,-12 19 7,-4 4 7,0-4-1,0 1-3,0 2 5,0 4 7,0-1 1,-1 3 0,0 2-2,-1-2-7,0 1-14,2 0-6,0-1 4,0-1 3,1 2 14,0-1 15,-2 1 6,1 1-3,-2 1-4,1-1-6,1 0-9,0 0-12,2-1-5,1-3-3,0 1 6,0-1 11,1 0 0,-2-1 10,0 0 0,0-1-7,3 0-14,-1-1-9,1 0-6,1 3-2,0 2 2,-3 3 13,0 1 9,-1 1 7,0 2 1,-2 0 0,1 0-2,1 1-3,0-2 1,-1-2-11,1 2-9,0-4-6,1 2-1,0 1 8,2 1 13,-2-3 3,1 2 6,-2 1-1,1 0-7,0-1-11,1 0 3,0 3 1,-1-2 1,1 1 6,1 2 2,-2-1 4,0-1-1,0 2 8,-1-2-2,-1 1-2,2 2-2,0-1-4,1 0-4,0 0-2,2 0 10,-2-3 4,1 2 13,-2 3 8,-1 0 1,-4 0 0,3 1-4,-2-1-16,-1-1-6,2 0-4,1 0-2,1 1 1,1-3 6,2 1 1,-1-1 1,-3 0 4,0 0-2,-3 2 2,1 0-5,-1 1-5,-1-1 4,-1 1 1,-1 1 0,-1 1 1,-1 1 6,0-1-1,0 1-4,0 0-1,0-1 7,1 1 5,-1 0-2,1-1 4,-1 1 1,1-1-3,0 1-8,0 0 7,0-1-4,-1 1-8,1 0-8,-1-1-28,0 1-101,0-1-118,1 1-199,0 0-337,0 1-943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1:44.33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0 229 472,'0'1'1338,"0"0"-193,0 0-99,0 0-207,0-1-359,0 1-240,0 0-157,0 0 19,0 0 110,0 0 172,0 0 98,0-1 53,0 1-51,0 0-111,0 0-170,0 0-113,0 0 1208,0-2-1213,0 1 46,0-1 20,0 0-20,0 0-19,0 0-27,0 1-60,0-1-27,0 0 2,0 0 14,0-1 44,1 1 51,0-1 38,1 0 11,0 1-8,0-1-52,-1 0-52,0 1-57,-1-1-32,0 0-7,0 0-9,1 1 11,1-1 16,2 0 15,9-3 9,1 1 6,0 1 1,-2 0-6,-2 0-1,-3 1-1,2-1-2,7 0 15,3-1 6,12-1 14,29-3 42,-29 6 28,-15 0 8,-2 1 1,-1-1-14,0 0-35,3 0-25,4 1-22,2 0-2,0-1-2,3 1 3,-5 0 4,-2 0 3,-2-1-2,5 1 3,0 0 5,10 0 23,3 0 63,8-1 68,2-1 27,-1-1 11,-3 0-19,0 0-60,-8 1-72,-7 0-27,-4 1-7,1 1-2,-7-2 2,9 1 12,3 0 3,3-2 4,4 1-2,4 1 1,-7 0-9,-2-1-5,-4 1-3,-3-1 5,-3-1 27,-1 2 85,-2 0 37,-1 2 10,0-1 0,5 1-27,-1-2-92,4-1-44,0 0-12,1 1-7,-3 1-1,-1 1 1,-3-1 5,1 0-4,-2 0 5,6-3-2,3 1-10,8 1-2,5 1 5,3 0-5,1 0-1,0 1 0,-5-3 0,-2 1 0,-8 0 0,-1 0 0,-3-1 1,2 1 5,0 1-5,4-1 0,-1 1 3,4 0-8,-2-1 3,3-1 0,0 1-5,6 0 4,-1 1-4,3-1 6,-1 2 6,3-1-4,-5-2 4,3 0-5,4 1-1,5 3 0,-2-1 0,2 0 1,-4 2 5,-2-2-5,0-2-2,1 0-5,-2 1 4,5-2-4,-2 3 5,-6-1 1,-2-1 0,3 2 0,0 2-1,-1-2-5,1-1 6,6 1 6,-3 0-5,4-2-2,3 3-5,1 0 2,-4 0-6,-3 0 7,-10 0 3,-5-2 0,-1 3 1,-2 0 5,-7-2-2,4 0 8,-1 1-3,-1-1-1,0-1 3,3 0 7,-3-1 24,1 1 119,-2 1 35,2-1 14,1 3-5,0 0-21,-1-2-116,2 0-39,-3-1-14,-3-2 5,-2 2-3,-1-1 1,-2 1 3,1 0-4,0 2-1,5 1-1,-1 0-6,0-2-2,1 0-4,1 1 3,-3-2 2,0 0 0,1 1 2,-1-1 2,2-1-8,3 2 1,0 0-2,0-2 2,-1 2-2,-2-1 2,-4 0-2,-4 0 3,0 2 2,-2 0-1,3-1-4,4 0 2,-1-1-2,2 1 2,-2-1-2,-1 0 2,-3 0-2,0 2 2,0-1-1,-1 2 7,-1 0-9,-2-1 0,-3 0 6,-4-2 4,-1 1-8,0-1 2,0 0 1,0 0-7,2 0-5,1 1 3,6-1 4,6 1 3,-2 0-1,-2 0 7,-4 0-6,1 0 7,-2 0-3,-2 0-3,1 0-10,-1 0 1,2 0-2,1 0 3,-1 0 4,2 0 4,-2 0 4,-2 0 4,-2 0 2,0 0 0,0 0-1,-1 0-6,1 0-2,0 0-7,0 0-5,0 0 2,0 0-4,0 0 1,-1 0 4,2 0 2,0 0 3,3 0 9,2 0-3,-3 0-2,1 0-6,-3 0-1,-1 0 2,-1 0 3,1 0-2,0 0 2,0 0-4,0 0-1,0 0 0,1 0 0,1 0 0,2 0 0,1 0 2,2 0 2,1 1-7,2 0 7,-2-1-3,3 0 1,-1 0 3,0 0-2,-1 0 2,0 0-2,-4 0 3,-3 0 1,0 0-4,-2 0 2,0 0-4,-1 0-2,2 0-4,3 0 3,0 0 4,0 0-1,-2 0-13,-1 0 21,-1 0 7,0 0-1,0 0 0,0 0 13,0 0-22,-1 0-8,1 0-13,0 0-6,0 0 5,0 0 9,0 0 12,0 0 5,-1 0 6,1 0 5,0 0-2,0 0 2,0 0-2,0 0 2,-1 0-4,1 0-1,0 0 0,0 1-1,0 0-6,0-1 1,0 0 3,-1 0 278,-1 0-276,0 1 390,0-1-440,0 0 42,0 1 6,0-1 11,1 0-14,0 0-4,-1 1 249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4:41.972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71"/>
    </inkml:brush>
  </inkml:definitions>
  <inkml:trace contextRef="#ctx0" brushRef="#br0">0 950 472,'0'4'1338,"0"-1"-193,0 1-99,0-1-207,0 1-359,0-1-240,0 1-157,0-1 19,0 1 110,0-1 172,0 1 98,0-1 53,0 1-51,0-1-111,0 1-170,0-1-113,0 1 1208,0-5-1213,0-2 46,0 0 20,0-1-20,0 1-19,0-1-27,0 1-60,0-1-27,0 1 2,0-1 14,0-3 44,1 0 51,0 0 38,1 0 11,0 0-8,0 0-52,-1 0-52,0 0-57,-1 0-32,0 0-7,0 0-9,1 0 11,1 0 16,2-2 15,9-9 9,1 0 6,0 4 1,-2 0-6,-2 4-1,-3 1-1,2-2-2,7-4 15,3 0 6,12-4 14,29-15 42,-29 23 28,-15 3 8,-2 5 1,-1-6-14,0 1-35,3 0-25,4 5-22,2-3-2,0 0-2,3 2 3,-5 0 4,-2-3 3,-2 1-2,5 2 3,0 0 5,10 0 23,3-2 63,8-3 68,2-4 27,-1-4 11,-3 0-19,0 3-60,-8 0-72,-7 4-27,-4 2-7,1 0-2,-7-1 2,9 1 12,3-3 3,3-4 4,4 3-2,4 4 1,-7-4-9,-2 3-5,-4-1-3,-3-4 5,-3 1 27,-1 2 85,-2 5 37,-1 4 10,0 0 0,5 0-27,-1-5-92,4-6-44,0 0-12,1 5-7,-3 3-1,-1 5 1,-3-5 5,1 2-4,-2-1 5,6-13-2,3 3-10,8 7-2,5 4 5,3-4-5,1 5-1,0 1 0,-5-9 0,-2-1 0,-8 4 0,-1-3 0,-3-2 1,2 4 5,0 3-5,4-2 0,-1 4 3,4-1-8,-2-6 3,3-2 0,0 3-5,6 1 4,-1 4-4,3-3 6,-1 5 6,3-2-4,-5-6 4,3-3-5,4 6-1,5 11 0,-2-7 0,2 6 1,-4 3 5,-2-5-5,0-11-2,1 4-5,-2-1 4,5-4-4,-2 9 5,-6 0 1,-2-5 0,3 7 0,0 7-1,-1-8-5,1-2 6,6 4 6,-3-4-5,4-3-2,3 11-5,1-2 2,-4 0-6,-3 3 7,-10-4 3,-5-4 0,-1 9 1,-2 0 5,-7-4-2,4-4 8,-1 5-3,-1-5-1,0-1 3,3-4 7,-3 0 24,1 2 119,-2 0 35,2 3 14,1 8-5,0-1-21,-1-6-116,2 3-39,-3-9-14,-3-5 5,-2 5-3,-1 0 1,-2 0 3,1 3-4,0 6-1,5 5-1,-1 3-6,0-14-2,1 6-4,1-2 3,-3-3 2,0-4 0,1 8 2,-1-7 2,2-3-8,3 7 1,0 3-2,0-12 2,-1 9-2,-2 0 2,-4-6-2,-4 4 3,0 7 2,-2 0-1,3-3-4,4 0 2,-1-5-2,2 2 2,-2-3-2,-1 3 2,-3-2-2,0 5 2,0 3-1,-1 1 7,-1 3-9,-2-1 0,-3-4 6,-4-5 4,-1-2-8,0 1 2,0-1 1,0 1-7,2 0-5,1 2 3,6-2 4,6 0 3,-2 2-1,-2 1 7,-4 0-6,1 0 7,-2 0-3,-2 0-3,1 0-10,-1 0 1,2 0-2,1 0 3,-1 0 4,2 0 4,-2 0 4,-2 0 4,-2 0 2,0 0 0,0 0-1,-1 0-6,1 0-2,0 0-7,0 0-5,0 0 2,0 0-4,0 0 1,-1 0 4,2 0 2,0 0 3,3 0 9,2 0-3,-3 0-2,1 0-6,-3 0-1,-1 0 2,-1 0 3,1 0-2,0 0 2,0 0-4,0 0-1,0 0 0,1 0 0,1 0 0,2 0 0,1 1 2,2 2 2,1 0-7,2 0 7,-2-2-3,3-1 1,-1 0 3,0 0-2,-1 0 2,0 0-2,-4 0 3,-3 0 1,0 0-4,-2 0 2,0 0-4,-1 0-2,2 0-4,3 0 3,0 0 4,0 0-1,-2 0-13,-1 0 21,-1 0 7,0 0-1,0 0 0,0 0 13,0 0-22,-1 0-8,1 0-13,0 0-6,0 0 5,0 0 9,0 0 12,0 0 5,-1 0 6,1 0 5,0 0-2,0 0 2,0 0-2,0 0 2,-1 0-4,1 0-1,0 1 0,0 1-1,0 1-6,0-2 1,0-1 3,-1 0 278,-1 1-276,0 1 390,0-1-440,0 2 42,0 0 6,0-2 11,1-1-14,0 0-4,-1 3 249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5:44.91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0 794 472,'0'3'1338,"0"0"-193,0 0-99,0 0-207,0 0-359,0 0-240,0 0-157,0 0 19,0 0 110,0 0 172,0 0 98,0 0 53,0-1-51,0 1-111,0 0-170,0 0-113,0 0 1208,0-3-1213,0-3 46,0 0 20,0 0-20,0 0-19,0 1-27,0-1-60,0 0-27,0 0 2,0-1 14,0-1 44,1-1 51,0 0 38,1 0 11,0 1-8,0-1-52,0 0-52,-2 0-57,0 0-32,0 0-7,0 0-9,2 0 11,0 1 16,2-3 15,10-7 9,1 0 6,-1 3 1,-1 1-6,-3 2-1,-2 2-1,1-2-2,8-5 15,2 2 6,14-4 14,31-12 42,-32 19 28,-15 2 8,-2 4 1,-1-4-14,-1 1-35,4-1-25,4 4-22,2-2-2,0 0-2,4 2 3,-6-1 4,-2-1 3,-2-1-2,5 3 3,0 0 5,10 0 23,4-3 63,9-1 68,1-4 27,-1-3 11,-3 0-19,0 2-60,-8 0-72,-8 4-27,-3 1-7,-1 1-2,-5-2 2,8 1 12,3-2 3,4-4 4,3 4-2,5 2 1,-7-3-9,-2 3-5,-4-2-3,-4-2 5,-3-1 27,-1 4 85,-3 2 37,-1 5 10,2-1 0,3 0-27,1-4-92,3-4-44,0-1-12,2 4-7,-5 3-1,1 4 1,-4-4 5,1 1-4,-2-1 5,6-9-2,3 1-10,9 6-2,4 4 5,5-4-5,0 4-1,0 1 0,-5-7 0,-2-2 0,-9 5 0,-1-3 0,-2-3 1,1 5 5,0 2-5,5-3 0,-1 5 3,3-1-8,-1-5 3,2-3 0,2 4-5,4 0 4,1 4-4,2-3 6,-2 4 6,4-1-4,-4-5 4,2-3-5,4 5-1,6 9 0,-3-5 0,4 4 1,-6 3 5,-2-4-5,0-9-2,1 3-5,-1-1 4,4-3-4,-1 7 5,-6 1 1,-4-5 0,4 6 0,0 5-1,0-6-5,0-1 6,6 3 6,-3-4-5,6-2-2,1 10-5,1-3 2,-3 1-6,-3 2 7,-11-3 3,-6-4 0,-1 7 1,-1 1 5,-8-3-2,4-4 8,-1 4-3,-1-4-1,0 0 3,4-4 7,-4-1 24,2 3 119,-3 0 35,1 2 14,3 8-5,0-3-21,-3-4-116,4 3-39,-4-8-14,-3-4 5,-2 4-3,-1-1 1,-3 1 3,2 3-4,0 4-1,5 5-1,-1 2-6,0-11-2,2 4-4,0-1 3,-4-2 2,2-4 0,-1 6 2,1-5 2,0-3-8,4 7 1,0 1-2,1-9 2,-2 7-2,-2 0 2,-5-5-2,-2 3 3,-2 7 2,-2-1-1,4-2-4,4 0 2,-1-4-2,2 1 2,-2-2-2,-1 2 2,-4-1-2,1 4 2,-1 2-1,0 1 7,-1 3-9,-3-1 0,-3-3 6,-4-5 4,-1-1-8,0 0 2,0 0 1,1 0-7,0 0-5,3 2 3,5-1 4,7 0 3,-2 1-1,-3 1 7,-4 0-6,2 0 7,-3 0-3,-1 0-3,0 0-10,-1 0 1,2 0-2,1 0 3,0 0 4,2 0 4,-3 0 4,-2 0 4,-2 0 2,0 0 0,0 0-1,0 0-6,0 0-2,0 0-7,0 0-5,0 0 2,0 0-4,0 0 1,-1 0 4,2 0 2,1 0 3,2 0 9,2 0-3,-3 0-2,2 0-6,-4 0-1,-1 0 2,-1 0 3,1 0-2,0 0 2,0 0-4,0 0-1,1 0 0,0 0 0,1 0 0,2 0 0,2 1 2,1 1 2,2 1-7,1-1 7,-1-1-3,2-1 1,1 0 3,-2 0-2,-1 0 2,0 0-2,-3 0 3,-3 0 1,-2 0-4,0 0 2,-1 0-4,-1 0-2,2 0-4,4 0 3,-1 0 4,0 0-1,-2 0-13,-1 0 21,0 0 7,-1 0-1,0 0 0,0 0 13,-1 0-22,1 0-8,0 0-13,0 0-6,0 0 5,0 0 9,0 0 12,0 0 5,0 0 6,0 0 5,0 0-2,0 0 2,0 0-2,0 0 2,0 0-4,0 0-1,0 0 0,0 3-1,0-1-6,0-1 1,-1-1 3,1 0 278,-2 0-276,0 3 390,0-3-440,0 3 42,0-1 6,0-2 11,1 0-14,0 1-4,-1 1 249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9:14.50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0 794 472,'0'3'1338,"0"0"-193,0 0-99,0 0-207,0 0-359,0 0-240,0 0-157,0 0 19,0 0 110,0 0 172,0 0 98,0 0 53,0-1-51,0 1-111,0 0-170,0 0-113,0 0 1208,0-3-1213,0-3 46,0 0 20,0 0-20,0 0-19,0 1-27,0-1-60,0 0-27,0 0 2,0-1 14,0-1 44,1-1 51,0 0 38,1 0 11,0 1-8,0-1-52,-1 0-52,0 0-57,-1 0-32,0 0-7,0 0-9,1 0 11,1 1 16,2-3 15,9-7 9,1 0 6,0 3 1,-2 1-6,-2 2-1,-3 2-1,2-2-2,7-5 15,3 2 6,12-4 14,29-12 42,-29 19 28,-15 2 8,-2 4 1,-1-4-14,0 1-35,3-1-25,4 4-22,2-2-2,0 0-2,3 2 3,-5-1 4,-2-1 3,-2-1-2,5 3 3,0 0 5,10 0 23,3-3 63,8-1 68,2-4 27,-1-3 11,-3 0-19,0 2-60,-8 0-72,-7 4-27,-4 1-7,1 1-2,-7-2 2,9 1 12,3-2 3,3-4 4,4 4-2,4 2 1,-7-3-9,-2 3-5,-4-2-3,-3-2 5,-3-1 27,-1 4 85,-2 2 37,-1 5 10,0-1 0,5 0-27,-1-4-92,4-4-44,0-1-12,1 4-7,-3 3-1,-1 4 1,-3-4 5,1 1-4,-2-1 5,6-9-2,3 1-10,8 6-2,5 4 5,3-4-5,1 4-1,0 1 0,-5-7 0,-2-2 0,-8 5 0,-1-3 0,-3-3 1,2 5 5,0 2-5,4-3 0,-1 5 3,4-1-8,-2-5 3,3-3 0,0 4-5,6 0 4,-1 4-4,3-3 6,-1 4 6,3-1-4,-5-5 4,3-3-5,4 5-1,5 9 0,-2-5 0,2 4 1,-4 3 5,-2-4-5,0-9-2,1 3-5,-2-1 4,5-3-4,-2 7 5,-6 1 1,-2-5 0,3 6 0,0 5-1,-1-6-5,1-1 6,6 3 6,-3-4-5,4-2-2,3 10-5,1-3 2,-4 1-6,-3 2 7,-10-3 3,-5-4 0,-1 7 1,-2 1 5,-7-3-2,4-4 8,-1 4-3,-1-4-1,0 0 3,3-4 7,-3-1 24,1 3 119,-2 0 35,2 2 14,1 8-5,0-3-21,-1-4-116,2 3-39,-3-8-14,-3-4 5,-2 4-3,-1-1 1,-2 1 3,1 3-4,0 4-1,5 5-1,-1 2-6,0-11-2,1 4-4,1-1 3,-3-2 2,0-4 0,1 6 2,-1-5 2,2-3-8,3 7 1,0 1-2,0-9 2,-1 7-2,-2 0 2,-4-5-2,-4 3 3,0 7 2,-2-1-1,3-2-4,4 0 2,-1-4-2,2 1 2,-2-2-2,-1 2 2,-3-1-2,0 4 2,0 2-1,-1 1 7,-1 3-9,-2-1 0,-3-3 6,-4-5 4,-1-1-8,0 0 2,0 0 1,0 0-7,2 0-5,1 2 3,6-1 4,6 0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1-7,2-1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0-276,0 3 390,0-3-440,0 3 42,0-1 6,0-2 11,1 0-14,0 1-4,-1 1 249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7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0 540 472,'0'3'1338,"0"-2"-193,0 1-99,0 0-207,0 0-359,0 0-240,0 0-157,0 0 19,0 1 110,0-2 172,0 1 98,0 0 53,0 0-51,0 0-111,0 0-170,0 0-113,0 0 1208,0-3-1213,0 0 46,0-1 20,0 0-20,0 0-19,0 0-27,0 0-60,0 0-27,0 1 2,0-2 14,0-1 44,0 0 51,1 0 38,0 0 11,0 1-8,1-2-52,-2 1-52,1 0-57,-1 1-32,0-2-7,0 1-9,0 0 11,1 1 16,1-3 15,6-4 9,0 0 6,0 2 1,-1 0-6,-2 2-1,-1 1-1,1-1-2,4-3 15,2 1 6,7-3 14,16-8 42,-17 12 28,-8 3 8,-1 2 1,0-3-14,-1 0-35,2 1-25,2 2-22,1-1-2,1 0-2,1 0 3,-3 1 4,0-2 3,-2 0-2,3 2 3,0 0 5,5 0 23,2-2 63,5-1 68,1-2 27,-1-3 11,-1 1-19,-1 0-60,-4 1-72,-3 3-27,-3 0-7,0 1-2,-4-1 2,6 0 12,2-2 3,0-1 4,4 2-2,1 1 1,-4-2-9,0 3-5,-3-2-3,-1-2 5,-3 0 27,1 2 85,-2 3 37,-1 1 10,1 1 0,2 0-27,-1-3-92,4-3-44,-1 0-12,0 2-7,-1 2-1,-1 3 1,-1-3 5,0 1-4,-1 0 5,4-7-2,1 1-10,5 3-2,2 4 5,2-3-5,1 3-1,0 0 0,-3-5 0,-2 0 0,-3 3 0,-2-4 0,-1 1 1,2 1 5,-1 3-5,2-3 0,0 4 3,2-1-8,-1-4 3,2-1 0,-1 2-5,4 0 4,0 3-4,1-2 6,0 4 6,1-4-4,-2-1 4,1-2-5,2 3-1,4 6 0,-2-4 0,1 4 1,-2 1 5,-1-2-5,0-7-2,0 4-5,-1-3 4,3-1-4,0 4 5,-5 1 1,0-2 0,1 3 0,0 3-1,0-4-5,0 0 6,3 2 6,0-3-5,1-1-2,1 6-5,2-2 2,-3 1-6,-2 1 7,-5-1 3,-3-4 0,-1 6 1,0 0 5,-5-2-2,3-2 8,-1 1-3,-1-1-1,1-1 3,1-3 7,-2 1 24,1 1 119,-1-1 35,1 2 14,1 6-5,-1-2-21,0-3-116,2 3-39,-3-7-14,-1-3 5,-2 4-3,0 0 1,-1-1 3,1 3-4,-1 2-1,3 4-1,0 0-6,0-6-2,0 2-4,1 0 3,-1-2 2,-2-2 0,2 4 2,-1-3 2,2-3-8,1 4 1,0 3-2,0-9 2,-1 7-2,0 0 2,-3-4-2,-2 1 3,-1 6 2,0-1-1,1-1-4,3 0 2,-1-3-2,1 0 2,-1-1-2,-1 2 2,-1-1-2,0 3 2,0 0-1,-1 3 7,0 0-9,-1 0 0,-3-2 6,-1-4 4,-1 1-8,0-2 2,0 1 1,0 1-7,1 0-5,1 0 3,3-2 4,3 2 3,0 1-1,-2 0 7,-2 0-6,1 0 7,-2 0-3,-1 0-3,1 0-10,-1 0 1,1 0-2,1 0 3,0 0 4,0 0 4,0 0 4,-2 0 4,-1 0 2,0 0 0,0 0-1,0 0-6,0 0-2,0 0-7,0 0-5,0 0 2,1 0-4,-1 0 1,-1 0 4,2 0 2,0 0 3,1 0 9,1 0-3,-1 0-2,1 0-6,-2 0-1,-2 0 2,1 0 3,1 0-2,-2 0 2,2 0-4,-1 0-1,0 0 0,1 0 0,0 0 0,1 0 0,1 0 2,1 1 2,1 2-7,1-2 7,-2 0-3,3-1 1,-1 0 3,-1 0-2,0 0 2,1 0-2,-3 0 3,-2 0 1,0 0-4,-1 0 2,1 0-4,-2 0-2,2 0-4,1 0 3,1 0 4,-1 0-1,-1 0-13,0 0 21,-1 0 7,0 0-1,0 0 0,0 0 13,0 0-22,0 0-8,0 0-13,0 0-6,1 0 5,-1 0 9,0 0 12,0 0 5,-1 0 6,2 0 5,-1 0-2,0 0 2,0 0-2,0 0 2,0 0-4,0 0-1,0 0 0,0 1-1,0 1-6,0-2 1,0 0 3,0 0 278,-1 0-276,0 3 390,0-3-440,0 1 42,0 1 6,0-1 11,1-1-14,-1 0-4,0 2 249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9:18.133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0 794 472,'0'3'1338,"0"0"-193,0 0-99,0 0-207,0 0-359,0 0-240,0 0-157,0 0 19,0 0 110,0 0 172,0 0 98,0 0 53,0-1-51,0 1-111,0 0-170,0 0-113,0 0 1208,0-3-1213,0-3 46,0 0 20,0 0-20,0 0-19,0 1-27,0-1-60,0 0-27,0 0 2,0-1 14,0-1 44,1-1 51,0 0 38,1 0 11,0 1-8,0-1-52,-1 0-52,0 0-57,-1 0-32,0 0-7,0 0-9,1 0 11,1 1 16,2-3 15,9-7 9,1 0 6,0 3 1,-2 1-6,-2 2-1,-3 2-1,2-2-2,7-5 15,3 2 6,12-4 14,29-12 42,-29 19 28,-15 2 8,-2 4 1,-1-4-14,0 1-35,3-1-25,4 4-22,2-2-2,0 0-2,3 2 3,-5-1 4,-2-1 3,-2-1-2,5 3 3,0 0 5,10 0 23,3-3 63,8-1 68,2-4 27,-1-3 11,-3 0-19,0 2-60,-8 0-72,-7 4-27,-4 1-7,1 1-2,-7-2 2,9 1 12,3-2 3,3-4 4,4 4-2,4 2 1,-7-3-9,-2 3-5,-4-2-3,-3-2 5,-3-1 27,-1 4 85,-2 2 37,-1 5 10,0-1 0,5 0-27,-1-4-92,4-4-44,0-1-12,1 4-7,-3 3-1,-1 4 1,-3-4 5,1 1-4,-2-1 5,6-9-2,3 1-10,8 6-2,5 4 5,3-4-5,1 4-1,0 1 0,-5-7 0,-2-2 0,-8 5 0,-1-3 0,-3-3 1,2 5 5,0 2-5,4-3 0,-1 5 3,4-1-8,-2-5 3,3-3 0,0 4-5,6 0 4,-1 4-4,3-3 6,-1 4 6,3-1-4,-5-5 4,3-3-5,4 5-1,5 9 0,-2-5 0,2 4 1,-4 3 5,-2-4-5,0-9-2,1 3-5,-2-1 4,5-3-4,-2 7 5,-6 1 1,-2-5 0,3 6 0,0 5-1,-1-6-5,1-1 6,6 3 6,-3-4-5,4-2-2,3 10-5,1-3 2,-4 1-6,-3 2 7,-10-3 3,-5-4 0,-1 7 1,-2 1 5,-7-3-2,4-4 8,-1 4-3,-1-4-1,0 0 3,3-4 7,-3-1 24,1 3 119,-2 0 35,2 2 14,1 8-5,0-3-21,-1-4-116,2 3-39,-3-8-14,-3-4 5,-2 4-3,-1-1 1,-2 1 3,1 3-4,0 4-1,5 5-1,-1 2-6,0-11-2,1 4-4,1-1 3,-3-2 2,0-4 0,1 6 2,-1-5 2,2-3-8,3 7 1,0 1-2,0-9 2,-1 7-2,-2 0 2,-4-5-2,-4 3 3,0 7 2,-2-1-1,3-2-4,4 0 2,-1-4-2,2 1 2,-2-2-2,-1 2 2,-3-1-2,0 4 2,0 2-1,-1 1 7,-1 3-9,-2-1 0,-3-3 6,-4-5 4,-1-1-8,0 0 2,0 0 1,0 0-7,2 0-5,1 2 3,6-1 4,6 0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1-7,2-1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0-276,0 3 390,0-3-440,0 3 42,0-1 6,0-2 11,1 0-14,0 1-4,-1 1 249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9:27.60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0 794 472,'0'3'1338,"0"0"-193,0 0-99,0 0-207,0 0-359,0 0-240,0 0-157,0 0 19,0 0 110,0 0 172,0 0 98,0 0 53,0-1-51,0 1-111,0 0-170,0 0-113,0 0 1208,0-3-1213,0-3 46,0 0 20,0 0-20,0 0-19,0 1-27,0-1-60,0 0-27,0 0 2,0-1 14,0-1 44,1-1 51,0 0 38,1 0 11,0 1-8,0-1-52,-1 0-52,0 0-57,-1 0-32,0 0-7,0 0-9,1 0 11,1 1 16,2-3 15,9-7 9,1 0 6,0 3 1,-2 1-6,-2 2-1,-3 2-1,2-2-2,7-5 15,3 2 6,12-4 14,29-12 42,-29 19 28,-15 2 8,-2 4 1,-1-4-14,0 1-35,3-1-25,4 4-22,2-2-2,0 0-2,3 2 3,-5-1 4,-2-1 3,-2-1-2,5 3 3,0 0 5,10 0 23,3-3 63,8-1 68,2-4 27,-1-3 11,-3 0-19,0 2-60,-8 0-72,-7 4-27,-4 1-7,1 1-2,-7-2 2,9 1 12,3-2 3,3-4 4,4 4-2,4 2 1,-7-3-9,-2 3-5,-4-2-3,-3-2 5,-3-1 27,-1 4 85,-2 2 37,-1 5 10,0-1 0,5 0-27,-1-4-92,4-4-44,0-1-12,1 4-7,-3 3-1,-1 4 1,-3-4 5,1 1-4,-2-1 5,6-9-2,3 1-10,8 6-2,5 4 5,3-4-5,1 4-1,0 1 0,-5-7 0,-2-2 0,-8 5 0,-1-3 0,-3-3 1,2 5 5,0 2-5,4-3 0,-1 5 3,4-1-8,-2-5 3,3-3 0,0 4-5,6 0 4,-1 4-4,3-3 6,-1 4 6,3-1-4,-5-5 4,3-3-5,4 5-1,5 9 0,-2-5 0,2 4 1,-4 3 5,-2-4-5,0-9-2,1 3-5,-2-1 4,5-3-4,-2 7 5,-6 1 1,-2-5 0,3 6 0,0 5-1,-1-6-5,1-1 6,6 3 6,-3-4-5,4-2-2,3 10-5,1-3 2,-4 1-6,-3 2 7,-10-3 3,-5-4 0,-1 7 1,-2 1 5,-7-3-2,4-4 8,-1 4-3,-1-4-1,0 0 3,3-4 7,-3-1 24,1 3 119,-2 0 35,2 2 14,1 8-5,0-3-21,-1-4-116,2 3-39,-3-8-14,-3-4 5,-2 4-3,-1-1 1,-2 1 3,1 3-4,0 4-1,5 5-1,-1 2-6,0-11-2,1 4-4,1-1 3,-3-2 2,0-4 0,1 6 2,-1-5 2,2-3-8,3 7 1,0 1-2,0-9 2,-1 7-2,-2 0 2,-4-5-2,-4 3 3,0 7 2,-2-1-1,3-2-4,4 0 2,-1-4-2,2 1 2,-2-2-2,-1 2 2,-3-1-2,0 4 2,0 2-1,-1 1 7,-1 3-9,-2-1 0,-3-3 6,-4-5 4,-1-1-8,0 0 2,0 0 1,0 0-7,2 0-5,1 2 3,6-1 4,6 0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1-7,2-1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0-276,0 3 390,0-3-440,0 3 42,0-1 6,0-2 11,1 0-14,0 1-4,-1 1 249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9:42.59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0 794 472,'0'3'1338,"0"0"-193,0 0-99,0 0-207,0 0-359,0 0-240,0 0-157,0 0 19,0 0 110,0 0 172,0 0 98,0 0 53,0-1-51,0 1-111,0 0-170,0 0-113,0 0 1208,0-3-1213,0-3 46,0 0 20,0 0-20,0 0-19,0 1-27,0-1-60,0 0-27,0 0 2,0-1 14,0-1 44,1-1 51,0 0 38,1 0 11,0 1-8,0-1-52,-1 0-52,0 0-57,-1 0-32,0 0-7,0 0-9,1 0 11,1 1 16,2-3 15,9-7 9,1 0 6,0 3 1,-2 1-6,-2 2-1,-3 2-1,2-2-2,7-5 15,3 2 6,12-4 14,29-12 42,-29 19 28,-15 2 8,-2 4 1,-1-4-14,0 1-35,3-1-25,4 4-22,2-2-2,0 0-2,3 2 3,-5-1 4,-2-1 3,-2-1-2,5 3 3,0 0 5,10 0 23,3-3 63,8-1 68,2-4 27,-1-3 11,-3 0-19,0 2-60,-8 0-72,-7 4-27,-4 1-7,1 1-2,-7-2 2,9 1 12,3-2 3,3-4 4,4 4-2,4 2 1,-7-3-9,-2 3-5,-4-2-3,-3-2 5,-3-1 27,-1 4 85,-2 2 37,-1 5 10,0-1 0,5 0-27,-1-4-92,4-4-44,0-1-12,1 4-7,-3 3-1,-1 4 1,-3-4 5,1 1-4,-2-1 5,6-9-2,3 1-10,8 6-2,5 4 5,3-4-5,1 4-1,0 1 0,-5-7 0,-2-2 0,-8 5 0,-1-3 0,-3-3 1,2 5 5,0 2-5,4-3 0,-1 5 3,4-1-8,-2-5 3,3-3 0,0 4-5,6 0 4,-1 4-4,3-3 6,-1 4 6,3-1-4,-5-5 4,3-3-5,4 5-1,5 9 0,-2-5 0,2 4 1,-4 3 5,-2-4-5,0-9-2,1 3-5,-2-1 4,5-3-4,-2 7 5,-6 1 1,-2-5 0,3 6 0,0 5-1,-1-6-5,1-1 6,6 3 6,-3-4-5,4-2-2,3 10-5,1-3 2,-4 1-6,-3 2 7,-10-3 3,-5-4 0,-1 7 1,-2 1 5,-7-3-2,4-4 8,-1 4-3,-1-4-1,0 0 3,3-4 7,-3-1 24,1 3 119,-2 0 35,2 2 14,1 8-5,0-3-21,-1-4-116,2 3-39,-3-8-14,-3-4 5,-2 4-3,-1-1 1,-2 1 3,1 3-4,0 4-1,5 5-1,-1 2-6,0-11-2,1 4-4,1-1 3,-3-2 2,0-4 0,1 6 2,-1-5 2,2-3-8,3 7 1,0 1-2,0-9 2,-1 7-2,-2 0 2,-4-5-2,-4 3 3,0 7 2,-2-1-1,3-2-4,4 0 2,-1-4-2,2 1 2,-2-2-2,-1 2 2,-3-1-2,0 4 2,0 2-1,-1 1 7,-1 3-9,-2-1 0,-3-3 6,-4-5 4,-1-1-8,0 0 2,0 0 1,0 0-7,2 0-5,1 2 3,6-1 4,6 0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1-7,2-1 7,-2-1-3,3-1 1,-1 0 3,0 0-2,-1 0 2,0 0-2,-4 0 3,-3 0 1,0 0-4,-2 0 2,0 0-4,-1 0-2,2 0-4,3 0 3,0 0 4,0 0-1,-2 0-13,-1 0 21,-1 0 7,0 0-1,0 0 0,0 0 13,0 0-22,-1 0-8,1 0-13,0 0-6,0 0 5,0 0 9,0 0 12,0 0 5,-1 0 6,1 0 5,0 0-2,0 0 2,0 0-2,0 0 2,-1 0-4,1 0-1,0 0 0,0 3-1,0-1-6,0-1 1,0-1 3,-1 0 278,-1 0-276,0 3 390,0-3-440,0 3 42,0-1 6,0-2 11,1 0-14,0 1-4,-1 1 249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29:50.90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71"/>
    </inkml:brush>
  </inkml:definitions>
  <inkml:trace contextRef="#ctx0" brushRef="#br0">0 950 472,'0'4'1338,"0"-1"-193,0 1-99,0-1-207,0 1-359,0-1-240,0 1-157,0-1 19,0 1 110,0-1 172,0 1 98,0-1 53,0 1-51,0-1-111,0 1-170,0-1-113,0 1 1208,0-5-1213,0-2 46,0 0 20,0-1-20,0 1-19,0-1-27,0 1-60,0-1-27,0 1 2,0-1 14,0-3 44,1 0 51,0 0 38,1 0 11,0 0-8,0 0-52,-1 0-52,0 0-57,-1 0-32,0 0-7,0 0-9,1 0 11,1 0 16,2-2 15,9-9 9,1 0 6,0 4 1,-2 0-6,-2 4-1,-3 1-1,2-2-2,7-4 15,3 0 6,12-4 14,29-15 42,-29 23 28,-15 3 8,-2 5 1,-1-6-14,0 1-35,3 0-25,4 5-22,2-3-2,0 0-2,3 2 3,-5 0 4,-2-3 3,-2 1-2,5 2 3,0 0 5,10 0 23,3-2 63,8-3 68,2-4 27,-1-4 11,-3 0-19,0 3-60,-8 0-72,-7 4-27,-4 2-7,1 0-2,-7-1 2,9 1 12,3-3 3,3-4 4,4 3-2,4 4 1,-7-4-9,-2 3-5,-4-1-3,-3-4 5,-3 1 27,-1 2 85,-2 5 37,-1 4 10,0 0 0,5 0-27,-1-5-92,4-6-44,0 0-12,1 5-7,-3 3-1,-1 5 1,-3-5 5,1 2-4,-2-1 5,6-13-2,3 3-10,8 7-2,5 4 5,3-4-5,1 5-1,0 1 0,-5-9 0,-2-1 0,-8 4 0,-1-3 0,-3-2 1,2 4 5,0 3-5,4-2 0,-1 4 3,4-1-8,-2-6 3,3-2 0,0 3-5,6 1 4,-1 4-4,3-3 6,-1 5 6,3-2-4,-5-6 4,3-3-5,4 6-1,5 11 0,-2-7 0,2 6 1,-4 3 5,-2-5-5,0-11-2,1 4-5,-2-1 4,5-4-4,-2 9 5,-6 0 1,-2-5 0,3 7 0,0 7-1,-1-8-5,1-2 6,6 4 6,-3-4-5,4-3-2,3 11-5,1-2 2,-4 0-6,-3 3 7,-10-4 3,-5-4 0,-1 9 1,-2 0 5,-7-4-2,4-4 8,-1 5-3,-1-5-1,0-1 3,3-4 7,-3 0 24,1 2 119,-2 0 35,2 3 14,1 8-5,0-1-21,-1-6-116,2 3-39,-3-9-14,-3-5 5,-2 5-3,-1 0 1,-2 0 3,1 3-4,0 6-1,5 5-1,-1 3-6,0-14-2,1 6-4,1-2 3,-3-3 2,0-4 0,1 8 2,-1-7 2,2-3-8,3 7 1,0 3-2,0-12 2,-1 9-2,-2 0 2,-4-6-2,-4 4 3,0 7 2,-2 0-1,3-3-4,4 0 2,-1-5-2,2 2 2,-2-3-2,-1 3 2,-3-2-2,0 5 2,0 3-1,-1 1 7,-1 3-9,-2-1 0,-3-4 6,-4-5 4,-1-2-8,0 1 2,0-1 1,0 1-7,2 0-5,1 2 3,6-2 4,6 0 3,-2 2-1,-2 1 7,-4 0-6,1 0 7,-2 0-3,-2 0-3,1 0-10,-1 0 1,2 0-2,1 0 3,-1 0 4,2 0 4,-2 0 4,-2 0 4,-2 0 2,0 0 0,0 0-1,-1 0-6,1 0-2,0 0-7,0 0-5,0 0 2,0 0-4,0 0 1,-1 0 4,2 0 2,0 0 3,3 0 9,2 0-3,-3 0-2,1 0-6,-3 0-1,-1 0 2,-1 0 3,1 0-2,0 0 2,0 0-4,0 0-1,0 0 0,1 0 0,1 0 0,2 0 0,1 1 2,2 2 2,1 0-7,2 0 7,-2-2-3,3-1 1,-1 0 3,0 0-2,-1 0 2,0 0-2,-4 0 3,-3 0 1,0 0-4,-2 0 2,0 0-4,-1 0-2,2 0-4,3 0 3,0 0 4,0 0-1,-2 0-13,-1 0 21,-1 0 7,0 0-1,0 0 0,0 0 13,0 0-22,-1 0-8,1 0-13,0 0-6,0 0 5,0 0 9,0 0 12,0 0 5,-1 0 6,1 0 5,0 0-2,0 0 2,0 0-2,0 0 2,-1 0-4,1 0-1,0 1 0,0 1-1,0 1-6,0-2 1,0-1 3,-1 0 278,-1 1-276,0 1 390,0-1-440,0 2 42,0 0 6,0-2 11,1-1-14,0 0-4,-1 3 249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2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153"/>
    </inkml:brush>
  </inkml:definitions>
  <inkml:trace contextRef="#ctx0" brushRef="#br0">9 3 584,'0'0'0,"-1"0"504,-1 0-456,-1-2-128,1 1-296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3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153"/>
    </inkml:brush>
  </inkml:definitions>
  <inkml:trace contextRef="#ctx0" brushRef="#br0">9 4910 1872,'-1'-2'-20,"2"-2"-361,0-1-300,-2 3 82,1 1 584,0-1 598,-1-1 329,0 1-30,1-1-44,-1 1-209,0 0-176,0-1-197,0 1-121,0-1-93,0 1-47,0 0-24,1 0-9,0 1 10,0 0 27,0-1 30,0-1 46,0 1 28,0 0 11,1-1-6,0 1-4,2-2-24,4-3-2,0 0 3,-1 2 30,0-1 6,2 0 13,4-3-6,14-8-7,-11 9-40,-6 3-31,2 0-33,-1 2-13,-1-1-5,-1 1 3,1 0 9,0-1 40,2-1 70,3 0 58,1-2 18,5-2 7,-1-2-32,2 0-69,-2-1-58,1 3-18,-5 2-11,0 0 3,-1 0 18,-1 1 75,-1-1 40,0 0 12,0 0 5,3 1-21,-3 0-74,1-2-37,0 2-16,2 1-6,-3 0 2,1-1-2,-1 3 4,0 0 1,-2 0 1,1 2 6,0-3 2,1 2 6,-1-3 6,2-1 22,-1 1 6,1 1 5,0-1-5,1 0-5,-1-1-19,-1 1-15,0 0-10,1 0-7,0 4 0,1-1 5,-1-1-5,0 0-1,-2-2 0,0-2 0,0 1-1,-2 2-5,1 0 4,1 0-5,1 1-1,3-2 0,2 1 1,1 0 6,1 0 1,-2-1 1,-1 1 6,-1 1 1,-1-1 0,0 0-1,0 1-6,0 0-1,-1 0 1,0-1 11,-1 1 54,0-1 131,0 0 51,0 0 20,-1 0-1,-1 1-51,-1 0-127,0 1-50,0 0-26,2 0-7,0 0-10,-1 1 2,0-1 4,1 0 3,-1 2-1,-1-2 8,0-1-4,0 2-7,-1-2-2,-3-2-6,0 3-1,1-1 2,0 0 3,1 1-1,2 1 8,1-1-1,1-1 3,2-1 2,0 0 0,0 0-1,2-1-6,2 0 30,-2 0 132,2-2 67,1-1 14,2-1 17,-1 1-25,1 0-122,0 1-66,-1 1-16,-1 1-8,0 0-6,0-1 0,0 0 12,-3 1 3,-1-1 7,-1 1 7,-1-1-1,0 1-7,2 0-12,2 0-6,1 0-10,-1 1-5,2 1-3,0-1 2,0 2-2,-1 0 4,1 0 2,-2 1 4,1-3-5,-3 1-5,2 0 2,-1 0-3,1-2-2,1 3 0,1-1 0,1 0 0,0 2-2,1 0-2,-1-1 8,-1 1-1,0-2 2,-3 0-3,-1 0-2,-1 1 0,0-3 0,0 0 0,2 1 1,-1-1 4,0 0-1,0 4 8,0 0-2,0-1-1,0 0 6,0 1-1,3-2-4,-2 0-2,0-1 0,0 2-2,0-1-3,0-2 4,0 2 1,-1 1 1,1 0 6,0-1 2,0 3 7,0 1 6,0-1-6,-2 0-7,-1-1-2,0 1-7,0-4-6,0 1 5,1 1 0,-1-2-6,2 1-1,1 0 0,1 0 0,0-1-1,1 1-5,-1-1 4,-1 1-5,2 2 0,0 0 5,0 1-2,0-1 8,-1 0-3,0-1-1,-2-1 0,3-1 0,0-1-1,2 1-5,-1 1 5,-1-3 1,-2 0 1,-2-1 6,-2-1 2,-3 2 6,0 1 2,2 1 7,-2 3 8,0-2 6,2 1-5,1 0-1,0-2 0,3-2-1,2 0 1,2-1 25,-1 2 10,2-2 6,-1 2-13,0-2-9,-2 2-23,2-3-12,1 1-6,-1 0 5,0 1 1,1-1 1,-1 0 6,-1-1 1,0 3 0,-2-1 0,-3 1 0,-2 1-3,0 3-10,-1-1-3,-1 1-1,0-1-7,0-1-4,-1 1 6,2 0-6,0 0 3,2 2 2,1 0 3,0-1-9,1-1-4,1 1-6,3-1 0,0 0 5,1-2-2,-2 2 9,1 0 2,-1-1-5,1-1 4,0 2-4,1 0 4,1 0-4,0 0 4,-2 1-4,1 0 4,-2-1-4,1 1 5,-1-1 1,-2 0 2,-3-1 3,1 0-2,-3 1 2,-2-1-2,0 2 2,0-1-2,-1 0 3,1-1 2,2 0 0,-1-1-1,1 1-4,1-1 2,2 1-4,0-2-1,1-1 2,3 1 4,-2 0 10,1-1 36,0 0 28,0-1 23,-1-1 16,0 0 2,0 1-24,2 0-23,1-2-17,2 0-12,0 0-18,4-1-11,-2 0-7,-3 1-2,-2 0-4,-3-1 3,-4 2 5,-1-1 8,0-2-6,1-2 4,2 4-10,2-2 4,3 1-6,2 2 6,0 2-6,0-1 7,-2-1-1,0-1 2,0 2-2,2-1 2,1 1-4,0-1-2,-1 2-4,2-3 2,1 0-2,1-3 2,1 1-2,-1-3 2,-3 0-2,-3 0 2,-4 3-2,0-1 4,-4 2-1,0 3-2,-2 0 8,-1 0-1,-2 0 2,1 1-3,0 0-4,2 1-4,3-1-2,3-1 0,0 0 0,1-1 1,0 1 10,0-1 22,-4 1 31,2 1 31,-2-1 23,-1 0 10,-1 0-21,2-2-22,0 0-29,0 0-29,1-1-15,1-2 0,0 1-8,0-1 1,0 1-2,1 1 5,0 0 5,-1 1-5,-1 1-6,2-2-5,-1 2-10,3-1-3,-2 0 2,1 0 10,-1 1 2,-1 2 11,-2-1-4,-2-1 7,-1 3-1,-1-1 1,1 0-12,0-1-13,0-2-6,0-1-10,1-3-2,-2 0 8,-1-1 15,0 1 12,1 0-1,0-1 4,1 1-1,2 0-4,0 1-2,0-4 0,-1 0 1,1 0 6,-2-1 1,1-2 0,1 2-2,0-2-3,0 1 2,0 1-3,0 2-1,0 1 4,-1 1-3,1-1-4,0 1-4,0 0-2,-2-1-2,0 0-2,0 2 7,0-2-7,1 2 3,-1-1 2,0 1 7,1 2 8,0 1 8,-2 1 7,0 1 2,-1-2 3,0 2-9,0 0-6,-1-3-10,0-1-6,1 0-9,4-1 3,-1-1 1,3 0 0,1 1 1,1-3 5,1 1-5,2-3-2,1 0-5,-3 0 4,0-1-5,-2-3 0,-1 4 5,-2 1-4,0 1 5,1 0 0,-3 0-5,0-1 5,-1-1 1,0 1 0,-1 0 0,3 1 0,0 2 0,3 0-2,-2-1-3,1-1 4,1 1 1,-2 0 1,0 0 4,2-1-2,0 1 4,0 0 0,1 0-7,0-1-7,0 3-1,2-2-2,0-2-3,1-3 5,1-2 7,0-7 2,-1-1 4,1 2-3,-1 2-2,0 1-2,0 4-6,2 1-5,-2-1 5,1 1 5,-1 0-1,0-2 11,-3 1 9,1-2 5,-3 0-3,0-1-3,-1 0-6,1 0-1,-1-1-1,1-2-5,0 3 4,1 2-5,-1 1-1,1 0 0,-1 6 0,0-1-1,-1 1-5,-1 3 4,1 2-2,0-3 8,-1 3-3,0-2-1,-1-1 0,-1 0-1,-1 2-6,1 2-2,0-1-6,1 1-1,0 0 2,-1 0 12,1 0 3,-1 1 6,0 1-1,-1-1-4,1 2-2,-3 1-2,0 0-6,-2 3-6,0-1-2,0 1 0,0 0-2,0 0-4,1-1-1,0 0 6,0 0 2,0-1 7,3-3 7,1-2 2,-1 1 4,0 0-6,1 1-12,1-1-6,0 0-9,0-1 1,0 0 1,7-6 14,11-17 8,-14 19 16,-4 7 6,-2 2 10,-2 1-1,-2 0 0,0 1-14,0 0-4,0-1-19,0 1-8,0 0-3,1 0 4,0-1 3,4-1 13,1-2 8,2-2 3,-2 2 10,0-1-4,0 0-6,-1 1-5,0-1-12,1 0-9,-1-1-6,0-2-2,0-1 1,6-8 6,12-19 2,-11 16 7,-5 4 7,0-4-1,0 1-3,1 2 5,-1 3 7,0-1 1,0 3 0,-1 2-2,-1-2-7,1 0-14,1 1-6,-1-1 4,2 0 3,1 0 14,-1 0 15,-2 1 6,1 1-3,-1 0-4,0 0-6,1 0-9,0-1-12,3 0-5,1-3-3,-2 1 6,2-1 11,0 0 0,-1 0 10,-1-1 0,1-1-7,2 1-14,0-2-9,0 1-6,2 2-2,-1 2 2,-3 3 13,1 0 9,-1 1 7,-2 3 1,0-1 0,0 0-2,1 0-3,1-1 1,-2-1-11,2 1-9,0-3-6,0 1-1,0 1 8,3 2 13,-3-4 3,1 2 6,-1 1-1,0 1-7,0-2-11,2 1 3,-1 2 1,0-3 1,0 3 6,2 0 2,-2 0 4,-1-1-1,0 2 8,-1-2-2,0 1-2,1 1-2,1 0-4,0 0-4,1 0-2,1-1 10,-1-1 4,0 1 13,-1 2 8,-2 0 1,-3 1 0,1 0-4,0 0-16,-2-1-6,2-1-4,2 1-2,0 1 1,1-3 6,3 0 1,-2 0 1,-2 0 4,-1 0-2,-3 2 2,2-1-5,-2 1-5,-1 0 4,-1 1 1,-1 0 0,-1 1 1,-1 1 6,0 0-1,0 0-4,0 0-1,0 0 7,1-1 5,0 1-2,-1 0 4,1 0 1,-1 0-3,1-1-8,0 1 7,0 0-4,0 0-8,-1 0-8,0-1-28,0 1-101,1 0-118,0 0-199,0 0-337,0 1-943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153"/>
    </inkml:brush>
  </inkml:definitions>
  <inkml:trace contextRef="#ctx0" brushRef="#br0">0 393 472,'0'1'1338,"0"1"-193,0-1-99,0 0-207,0 1-359,0-1-240,0 1-157,0-1 19,0 1 110,0-1 172,0 1 98,0-1 53,0 0-51,0 1-111,0-1-170,0 1-113,0-1 1208,0-1-1213,0-1 46,0-1 20,0 1-20,0-1-19,0 1-27,0 0-60,0-1-27,0 1 2,0-1 14,0-1 44,0 0 51,1 1 38,1-1 11,-1 0-8,0 0-52,0 0-52,-1 0-57,0 0-32,0 0-7,1 0-9,0 0 11,0 1 16,2-2 15,5-4 9,2 1 6,-1 1 1,-1 0-6,-2 2-1,-1 1-1,1-2-2,5-1 15,1 0 6,9-2 14,20-6 42,-21 9 28,-9 2 8,-2 2 1,0-3-14,-1 1-35,3-1-25,3 3-22,0-1-2,1-1-2,1 1 3,-2 1 4,-2-2 3,-1 0-2,3 2 3,0-1 5,6 1 23,3-2 63,5 0 68,2-3 27,-2-1 11,-1 0-19,0 1-60,-6 0-72,-4 2-27,-3 1-7,0 0-2,-3-1 2,5 1 12,2-2 3,2-1 4,2 1-2,4 2 1,-5-2-9,-2 1-5,-2 0-3,-2-2 5,-3 1 27,0 0 85,-1 3 37,-1 1 10,0 0 0,3 0-27,0-2-92,2-2-44,1 0-12,0 1-7,-2 2-1,-1 2 1,-1-2 5,0 1-4,-1-1 5,3-5-2,3 2-10,5 2-2,3 2 5,3-2-5,0 2-1,0 0 0,-3-3 0,-2 0 0,-5 1 0,-1-1 0,-2-1 1,2 2 5,0 0-5,2 0 0,0 2 3,2 0-8,0-3 3,0-2 0,2 3-5,2-1 4,1 3-4,2-2 6,-2 2 6,3-1-4,-4-2 4,3-1-5,2 2-1,3 5 0,-1-3 0,2 2 1,-3 1 5,-2-1-5,0-5-2,1 1-5,-1 0 4,3-1-4,-1 3 5,-4 0 1,-2-2 0,2 3 0,1 3-1,-1-4-5,0 0 6,4 2 6,-1-3-5,2 0-2,2 4-5,1-1 2,-4 1-6,0 0 7,-8-1 3,-3-2 0,-1 4 1,-1 0 5,-4-2-2,2-1 8,-1 1-3,0-1-1,0-1 3,1-1 7,-1-1 24,1 1 119,-2 1 35,1 0 14,1 4-5,0 0-21,-1-3-116,2 1-39,-2-3-14,-2-3 5,-2 3-3,0-1 1,-2 0 3,1 2-4,0 2-1,3 3-1,0 0-6,0-5-2,0 2-4,1 0 3,-2-2 2,0-1 0,1 2 2,-1-2 2,1-1-8,2 3 1,1 0-2,-1-4 2,0 4-2,-2 0 2,-2-4-2,-3 3 3,0 3 2,-1 0-1,2-2-4,2 1 2,0-3-2,0 1 2,1-1-2,-3 1 2,-1-1-2,1 3 2,-2 0-1,1 1 7,-1 2-9,-2-1 0,-2-2 6,-2-2 4,-1 0-8,0-1 2,0 1 1,0-1-7,1 1-5,1 1 3,4-2 4,4 1 3,-1 1-1,-2 0 7,-2 0-6,0 0 7,-1 0-3,-1 0-3,0 0-10,0 0 1,1 0-2,0 0 3,1 0 4,0 0 4,-1 0 4,-2 0 4,0 0 2,-1 0 0,0 0-1,1 0-6,-1 0-2,0 0-7,0 0-5,1 0 2,-1 0-4,0 0 1,0 0 4,1 0 2,0 0 3,2 0 9,1 0-3,-1 0-2,0 0-6,-2 0-1,-1 0 2,0 0 3,0 0-2,0 0 2,1 0-4,-1 0-1,0 0 0,2 0 0,-1 0 0,2 0 0,1 0 2,1 1 2,1 1-7,0-1 7,0-1-3,2 0 1,-1 0 3,0 0-2,-1 0 2,0 0-2,-2 0 3,-2 0 1,-1 0-4,0 0 2,-1 0-4,0 0-2,1 0-4,2 0 3,0 0 4,0 0-1,-2 0-13,1 0 21,-2 0 7,0 0-1,1 0 0,-1 0 13,0 0-22,0 0-8,0 0-13,1 0-6,-1 0 5,0 0 9,0 0 12,1 0 5,-1 0 6,0 0 5,0 0-2,1 0 2,-1 0-2,0 0 2,0 0-4,1 0-1,-1 1 0,0 0-1,0 0-6,1-1 1,-1 0 3,0 0 278,-1 0-276,0 2 390,0-2-440,0 1 42,0 0 6,0 0 11,0-1-14,1 0-4,-1 1 249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6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153"/>
    </inkml:brush>
  </inkml:definitions>
  <inkml:trace contextRef="#ctx0" brushRef="#br0">7 31 200,'0'0'0,"0"-12"224,-3 5-80,3 1-24,-2 2-96,2 3-88,-1 0-88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7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153"/>
    </inkml:brush>
  </inkml:definitions>
  <inkml:trace contextRef="#ctx0" brushRef="#br0">9 5371 1872,'-1'-3'-20,"2"-1"-361,-1-1-300,0 3 82,0 0 584,0 0 598,-1-1 329,0 1-30,0-1-44,0 0-209,1 1-176,-1-1-197,0 1-121,0-1-93,0 0-47,0 1-24,1 1-9,0-1 10,0 1 27,0-2 30,0 1 46,0-1 28,0 0 11,1 1-6,0-1-4,2 0-24,3-5-2,1 0 3,-1 2 30,0 0 6,1-1 13,5-2-6,14-10-7,-13 10-40,-3 4-31,0-1-33,0 2-13,-2 0-5,0 1 3,1 0 9,-1-1 40,3-2 70,2 0 58,2-1 18,4-3 7,-1-2-32,2 0-69,-1-1-58,0 3-18,-4 2-11,-1 1 3,0-1 18,-2 1 75,0 0 40,-1-1 12,1 0 5,2 1-21,-2 1-74,0-3-37,1 3-16,1 1-6,-2 0 2,0-2-2,0 3 4,-1 1 1,-1 0 1,0 1 6,1-2 2,1 2 6,-2-3 6,2-2 22,1 1 6,-1 2 5,1-1-5,0-1-5,-1 0-19,0 0-15,-1 0-10,1 2-7,1 2 0,1 0 5,-2-1-5,1 0-1,-2-3 0,0-2 0,-2 2-1,1 1-5,-1 1 4,2 0-5,0 0-1,4-2 0,1 2 1,2 0 6,-1 0 1,0-2 1,-2 2 6,0 1 1,-2-2 0,1 0-1,-1 3-6,0-1-1,0-1 1,0 0 11,-2 0 54,1 0 131,0 0 51,-1-1 20,-1 1-1,0 0-51,-1 1-127,-1 1-50,1 0-26,2 0-7,-1-1-10,0 2 2,0-1 4,0 0 3,0 2-1,-1-3 8,-1 1-4,1 0-7,-2-1-2,-2-2-6,0 3-1,1-2 2,0 1 3,1 1-1,1 0 8,2 0-1,0-1 3,3-2 2,-1 1 0,1 0-1,1-2-6,2 2 30,-1-2 132,2-2 67,0-1 14,2 0 17,0-1-25,0 1-122,0 3-66,-1-1-16,-1 2-8,1-2-6,-1 2 0,0-2 12,-2 1 3,-1 0 7,-2 0 7,0-1-1,-1 2-7,2 0-12,3-1-6,0 1-10,0 1-5,1 0-3,0 0 2,1 1-2,-2 2 4,2-1 2,-3 0 4,1-2-5,-2 0-5,1 1 2,-1-1-3,2 0-2,0 1 0,2 0 0,-1 0 0,2 1-2,0 2-2,0-2 8,-2 0-1,0-1 2,-2 0-3,-1-1-2,-2 2 0,1-3 0,-1-1 0,2 1 1,-1 0 4,1 0-1,0 4 8,-1 0-2,0-1-1,1-1 6,0 2-1,2-2-4,-2-1-2,1 0 0,-1 2-2,1-1-3,-1-2 4,1 1 1,-2 2 1,2-1 6,-1 0 2,0 4 7,1 0 6,-1-1-6,-1-1-7,-1 1-2,-1-1-7,1-3-6,-1 1 5,1 0 0,0-1-6,2 1-1,0 0 0,2-1 0,-1 0-1,1 0-5,-1 0 4,1 1-5,-1 2 0,2 0 5,-1 1-2,0-2 8,0 2-3,-1-3-1,-1 0 0,2-2 0,1 1-1,1-1-5,-1 1 5,-1-2 1,-1 0 1,-3-3 6,-1 2 2,-3 0 6,0 1 2,1 2 7,-1 3 8,0-2 6,2 0-5,0 1-1,1-2 0,2-3-1,3 1 1,1-2 25,-1 2 10,2-1 6,-1 1-13,1-1-9,-2 1-23,1-3-12,1 2-6,0-1 5,-1 2 1,1-3 1,0 2 6,-2-2 1,0 4 0,-2-2 0,-2 1 0,-2 3-3,0 2-10,-2-2-3,0 2-1,-1-1-7,1-1-4,-1 1 6,1-1-6,1 2 3,1 0 2,2 1 3,0-1-9,1-1-4,0 0-6,3 1 0,1-2 5,0-1-2,-2 2 9,2-1 2,-2 0-5,1-1 4,1 2-4,1 0 4,-1-1-4,2 2 4,-3-1-4,1 1 4,-1-1-4,1 0 5,-2 1 1,-2-2 2,-2 0 3,0 0-2,-2 0 2,-2 1-2,-1 0 2,1 0-2,-1 0 3,1-1 2,1-1 0,0 0-1,0 1-4,2-2 2,1 2-4,1-2-1,1-2 2,2 1 4,-1 0 10,0 0 36,0-1 28,1 0 23,-2-1 16,1-1 2,0 1-24,1 0-23,1-1-17,3-1-12,-1 0-18,4-1-11,-2-1-7,-2 3-2,-3-1-4,-2-1 3,-4 3 5,-2-2 8,1-2-6,0-2 4,2 4-10,3-2 4,3 1-6,1 2 6,0 3-6,0-2 7,-1-1-1,0-1 2,-1 3-2,3-2 2,-1 1-4,2-1-2,-2 2-4,2-2 2,1-1-2,2-3 2,0 1-2,-1-3 2,-3-1-2,-2 1 2,-4 3-2,-1-2 4,-3 4-1,0 3-2,-2-1 8,-2-1-1,-1 2 2,1 1-3,0-1-4,1 1-4,4 0-2,3-1 0,-1-1 0,2-1 1,0 1 10,-2-1 22,-1 2 31,0 1 31,-1-2 23,-1 0 10,-2 0-21,2-2-22,1 1-29,0-1-29,1-1-15,1-2 0,-1 1-8,1-2 1,-1 2-2,2 2 5,-1-1 5,-1 0-5,0 3-6,2-2-5,-1 0-10,2 0-3,-1 1 2,0-1 10,0 2 2,-2 1 11,-1-1-4,-2-1 7,-1 3-1,-1 0 1,0-1-12,1 0-13,-1-3-6,1-1-10,1-3-2,-2-1 8,-1 1 15,0-1 12,0 1-1,1-1 4,1 0-1,2 1-4,0 1-2,-1-5 0,0 1 1,0 0 6,-1-2 1,1-2 0,0 2-2,2-1-3,-1 1 2,-1 0-3,0 3-1,1 0 4,-1 1-3,1 0-4,0 1-4,-1-1-2,-1 1-2,0-1-2,-1 1 7,1-1-7,1 1 3,-1 0 2,0 1 7,1 2 8,-1 1 8,-1 2 7,-1 0 2,1-1 3,-2 1-9,1 0-6,-1-3-10,0-2-6,1 2-9,3-2 3,0-2 1,3 1 0,1 1 1,0-3 5,1 1-5,3-4-2,0 0-5,-2 0 4,-1 0-5,-1-4 0,-2 5 5,-1 0-4,0 1 5,1 1 0,-4 0-5,1-2 5,-1 0 1,0 0 0,-1 1 0,2 0 0,2 3 0,1-1-2,-1 0-3,0-1 4,2 1 1,-3-1 1,2 1 4,0-1-2,0 1 4,1-1 0,1 1-7,-1-1-7,1 2-1,1-1-2,1-2-3,0-5 5,1-1 7,2-7 2,-3-1 4,1 1-3,0 2-2,0 2-2,-1 5-6,2-1-5,-1 1 5,0-1 5,0 2-1,-1-3 11,-2 1 9,0-2 5,-3 0-3,1-1-3,-1 0-6,0-1-1,1 0-1,-1-2-5,1 3 4,0 1-5,0 3-1,1-1 0,-1 7 0,-1-1-1,-1 0-5,1 4 4,0 2-2,-1-2 8,0 1-3,-1 0-1,0-2 0,-1-1-1,-1 3-6,1 2-2,0 0-6,1 0-1,-1 0 2,0 0 12,1 1 3,-1 0 6,-1 1-1,1 0-4,-1 1-2,-2 1-2,0 1-6,-2 3-6,0-1-2,0 1 0,0 0-2,0-1-4,1 1-1,0-1 6,0-1 2,0 0 7,3-4 7,1-1 2,-2 0 4,1 0-6,1 1-12,1 0-6,-1-1-9,1-1 1,0 1 1,6-8 14,12-17 8,-14 20 16,-5 7 6,-1 3 10,-2 1-1,-2-1 0,0 2-14,0 0-4,0-1-19,0 1-8,0 0-3,1-1 4,0 1 3,3-3 13,2-1 8,2-2 3,-2 1 10,-1-1-4,1 1-6,-1 0-5,0 0-12,0-1-9,0-1-6,0-2-2,0 0 1,5-10 6,13-20 2,-12 16 7,-4 5 7,0-3-1,0 0-3,0 2 5,0 4 7,0-1 1,-1 2 0,0 3-2,-1-2-7,1 0-14,0 1-6,1-2 4,0 1 3,2-1 14,-2 2 15,0-1 6,-1 2-3,0 0-4,-1 0-6,2 0-9,0 0-12,3-2-5,0-2-3,-1 0 6,1 0 11,1 0 0,-2-1 10,0 0 0,1-2-7,2 1-14,-1-1-9,1 1-6,1 1-2,0 3 2,-3 2 13,0 1 9,-1 2 7,0 2 1,-2-1 0,1 1-2,1 0-3,0-2 1,-1-1-11,1 1-9,1-3-6,0 1-1,0 1 8,1 2 13,0-3 3,-1 1 6,-1 1-1,1 1-7,0-2-11,2 1 3,-2 3 1,1-3 1,-1 1 6,2 2 2,-1-1 4,-1 0-1,0 1 8,-1-1-2,-1 0-2,2 2-2,0-1-4,0 0-4,2 1-2,1-1 10,-2-2 4,1 1 13,-2 3 8,-1 0 1,-3 0 0,1 1-4,-1 0-16,0-1-6,0-1-4,2 0-2,1 1 1,1-3 6,3 2 1,-3-2 1,-2 0 4,0 1-2,-3 1 2,2 0-5,-2 1-5,-1-1 4,-2 2 1,1 0 0,-3 1 1,0 0 6,0 1-1,0 0-4,0 0-1,0-1 7,1 1 5,0 0-2,-1-1 4,1 1 1,0 0-3,0-1-8,-1 1 7,1 0-4,0 0-8,-1-1-8,0 1-28,0 0-101,1-1-118,0 1-199,0 0-337,0 1-943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0 219 472,'0'0'1338,"0"1"-193,0 0-99,0 0-207,0 0-359,0-1-240,0 1-157,0 0 19,0 0 110,0 0 172,0-1 98,0 1 53,0 0-51,0 0-111,0 0-170,0-1-113,0 1 1208,0-1-1213,0-1 46,0 1 20,0-1-20,0 0-19,0 0-27,0 0-60,0 1-27,0-1 2,0 0 14,0-1 44,1 1 51,0-1 38,1 1 11,0-1-8,0 0-52,-1 1-52,0-1-57,-1 1-32,0-1-7,0 0-9,1 1 11,1-1 16,2 0 15,9-2 9,2 0 6,-2 0 1,-1 1-6,-2 1-1,-2 0-1,1 0-2,6-2 15,4 1 6,12-2 14,30-2 42,-30 4 28,-15 1 8,-2 1 1,-1-1-14,0 1-35,3-1-25,4 1-22,2 0-2,0-1-2,3 1 3,-5 0 4,-2 0 3,-1-1-2,3 1 3,2 1 5,9-1 23,3-1 63,8 0 68,2-1 27,-1-1 11,-3 1-19,0-1-60,-7 1-72,-9 1-27,-2 0-7,-1 0-2,-5 0 2,8 0 12,3 0 3,3-2 4,4 2-2,4 0 1,-7-1-9,-1 1-5,-5-1-3,-3 0 5,-3 0 27,-1 1 85,-2 0 37,-1 2 10,0-1 0,5 1-27,-1-2-92,4 0-44,1-1-12,0 1-7,-4 0-1,1 2 1,-4-1 5,1 1-4,-2-1 5,6-3-2,3 1-10,8 1-2,5 1 5,4 0-5,-1 0-1,2 1 0,-6-2 0,-2-1 0,-8 2 0,-1-2 0,-3 1 1,2 0 5,0 1-5,4-1 0,-1 1 3,4 0-8,-1-1 3,1-1 0,2 1-5,5 0 4,-1 2-4,3-2 6,-1 2 6,3-1-4,-5-2 4,4 0-5,2 2-1,7 2 0,-3-2 0,2 2 1,-3 0 5,-3-1-5,-1-2-2,2 1-5,-1-1 4,4 0-4,-2 1 5,-5 1 1,-4-2 0,4 2 0,1 1-1,-2-1-5,1 0 6,6 0 6,-3-1-5,5 0-2,2 2-5,1 0 2,-4-1-6,-3 2 7,-10-2 3,-4 0 0,-3 1 1,-1 1 5,-6-1-2,3-2 8,-1 2-3,-2-1-1,1 0 3,4-2 7,-4 1 24,1 0 119,-2 0 35,2 1 14,1 1-5,1 1-21,-3-2-116,4 0-39,-5-1-14,-1-1 5,-4 0-3,1 1 1,-4-1 3,3 2-4,-1 0-1,5 2-1,-1 1-6,0-4-2,1 2-4,1-1 3,-3 0 2,1-2 0,-1 3 2,1-3 2,0 1-8,4 0 1,0 2-2,1-3 2,-2 1-2,-2 1 2,-5-2-2,-2 2 3,-1 1 2,-2 0-1,3-1-4,4 0 2,-1-1-2,2 1 2,-1-1-2,-3 0 2,-2 0-2,1 2 2,-2-1-1,0 1 7,0 1-9,-3 0 0,-4-1 6,-3-2 4,-1 0-8,0 1 2,0-1 1,1 0-7,0 0-5,2 1 3,7-1 4,5 1 3,-2 0-1,-3 0 7,-3 0-6,2 0 7,-4 0-3,0 0-3,0 0-10,-1 0 1,2 0-2,0 0 3,1 0 4,1 0 4,-2 0 4,-2 0 4,-2 0 2,0 0 0,-1 0-1,1 0-6,0 0-2,0 0-7,0 0-5,0 0 2,0 0-4,0 0 1,-1 0 4,2 0 2,0 0 3,3 0 9,2 0-3,-3 0-2,1 0-6,-3 0-1,-1 0 2,0 0 3,-1 0-2,1 0 2,0 0-4,0 0-1,0 0 0,2 0 0,0 0 0,1 0 0,3 0 2,1 0 2,0 1-7,3 0 7,-1-1-3,1 0 1,1 0 3,-2 0-2,0 0 2,0 0-2,-4 0 3,-2 0 1,-2 0-4,-1 0 2,0 0-4,0 0-2,1 0-4,3 0 3,0 0 4,-1 0-1,-1 0-13,0 0 21,-2 0 7,0 0-1,0 0 0,-1 0 13,1 0-22,0 0-8,0 0-13,0 0-6,0 0 5,0 0 9,-1 0 12,1 0 5,0 0 6,0 0 5,0 0-2,0 0 2,0 0-2,-1 0 2,1 0-4,0 0-1,0 0 0,0 1-1,0-1-6,0 1 1,-1-1 3,1 0 278,-2 0-276,0 0 390,0 1-440,0-1 42,0 1 6,0-1 11,1 0-14,0 0-4,-1 1 249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0 540 472,'0'3'1338,"0"-2"-193,0 1-99,0 0-207,0 0-359,0 0-240,0 0-157,0 0 19,0 1 110,0-2 172,0 1 98,0 0 53,0 0-51,0 0-111,0 0-170,0 0-113,0 0 1208,0-3-1213,0 0 46,0-1 20,0 0-20,0 0-19,0 0-27,0 0-60,0 0-27,0 1 2,0-2 14,0-1 44,0 0 51,1 0 38,0 0 11,0 1-8,1-2-52,-2 1-52,1 0-57,-1 1-32,0-2-7,0 1-9,0 0 11,1 1 16,1-3 15,6-4 9,0 0 6,0 2 1,-1 0-6,-2 2-1,-1 1-1,1-1-2,4-3 15,2 1 6,7-3 14,16-8 42,-17 12 28,-8 3 8,-1 2 1,0-3-14,-1 0-35,2 1-25,2 2-22,1-1-2,1 0-2,1 0 3,-3 1 4,0-2 3,-2 0-2,3 2 3,0 0 5,5 0 23,2-2 63,5-1 68,1-2 27,-1-3 11,-1 1-19,-1 0-60,-4 1-72,-3 3-27,-3 0-7,0 1-2,-4-1 2,6 0 12,2-2 3,0-1 4,4 2-2,1 1 1,-4-2-9,0 3-5,-3-2-3,-1-2 5,-3 0 27,1 2 85,-2 3 37,-1 1 10,1 1 0,2 0-27,-1-3-92,4-3-44,-1 0-12,0 2-7,-1 2-1,-1 3 1,-1-3 5,0 1-4,-1 0 5,4-7-2,1 1-10,5 3-2,2 4 5,2-3-5,1 3-1,0 0 0,-3-5 0,-2 0 0,-3 3 0,-2-4 0,-1 1 1,2 1 5,-1 3-5,2-3 0,0 4 3,2-1-8,-1-4 3,2-1 0,-1 2-5,4 0 4,0 3-4,1-2 6,0 4 6,1-4-4,-2-1 4,1-2-5,2 3-1,4 6 0,-2-4 0,1 4 1,-2 1 5,-1-2-5,0-7-2,0 4-5,-1-3 4,3-1-4,0 4 5,-5 1 1,0-2 0,1 3 0,0 3-1,0-4-5,0 0 6,3 2 6,0-3-5,1-1-2,1 6-5,2-2 2,-3 1-6,-2 1 7,-5-1 3,-3-4 0,-1 6 1,0 0 5,-5-2-2,3-2 8,-1 1-3,-1-1-1,1-1 3,1-3 7,-2 1 24,1 1 119,-1-1 35,1 2 14,1 6-5,-1-2-21,0-3-116,2 3-39,-3-7-14,-1-3 5,-2 4-3,0 0 1,-1-1 3,1 3-4,-1 2-1,3 4-1,0 0-6,0-6-2,0 2-4,1 0 3,-1-2 2,-2-2 0,2 4 2,-1-3 2,2-3-8,1 4 1,0 3-2,0-9 2,-1 7-2,0 0 2,-3-4-2,-2 1 3,-1 6 2,0-1-1,1-1-4,3 0 2,-1-3-2,1 0 2,-1-1-2,-1 2 2,-1-1-2,0 3 2,0 0-1,-1 3 7,0 0-9,-1 0 0,-3-2 6,-1-4 4,-1 1-8,0-2 2,0 1 1,0 1-7,1 0-5,1 0 3,3-2 4,3 2 3,0 1-1,-2 0 7,-2 0-6,1 0 7,-2 0-3,-1 0-3,1 0-10,-1 0 1,1 0-2,1 0 3,0 0 4,0 0 4,0 0 4,-2 0 4,-1 0 2,0 0 0,0 0-1,0 0-6,0 0-2,0 0-7,0 0-5,0 0 2,1 0-4,-1 0 1,-1 0 4,2 0 2,0 0 3,1 0 9,1 0-3,-1 0-2,1 0-6,-2 0-1,-2 0 2,1 0 3,1 0-2,-2 0 2,2 0-4,-1 0-1,0 0 0,1 0 0,0 0 0,1 0 0,1 0 2,1 1 2,1 2-7,1-2 7,-2 0-3,3-1 1,-1 0 3,-1 0-2,0 0 2,1 0-2,-3 0 3,-2 0 1,0 0-4,-1 0 2,1 0-4,-2 0-2,2 0-4,1 0 3,1 0 4,-1 0-1,-1 0-13,0 0 21,-1 0 7,0 0-1,0 0 0,0 0 13,0 0-22,0 0-8,0 0-13,0 0-6,1 0 5,-1 0 9,0 0 12,0 0 5,-1 0 6,2 0 5,-1 0-2,0 0 2,0 0-2,0 0 2,0 0-4,0 0-1,0 0 0,0 1-1,0 1-6,0-2 1,0 0 3,0 0 278,-1 0-276,0 3 390,0-3-440,0 1 42,0 2 6,0-3 11,1 0-14,-1 0-4,0 2 249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7.99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153"/>
    </inkml:brush>
  </inkml:definitions>
  <inkml:trace contextRef="#ctx0" brushRef="#br0">0 906 472,'0'4'1338,"0"-1"-193,0 0-99,0 1-207,0-1-359,0 0-240,0 1-157,0-1 19,0 0 110,0 1 172,0-1 98,0 0 53,0 1-51,0-1-111,0 0-170,0 1-113,0-1 1208,0-4-1213,0-1 46,0-2 20,0 1-20,0 0-19,0-1-27,0 1-60,0 0-27,0-1 2,0 0 14,0-2 44,1 0 51,0-1 38,1 0 11,0 1-8,0-1-52,-1 0-52,0 0-57,-1 1-32,0-1-7,0 0-9,1 1 11,1-1 16,2-2 15,9-8 9,2 0 6,-2 3 1,-1 1-6,-2 3-1,-2 3-1,1-4-2,6-4 15,4 1 6,12-4 14,30-14 42,-30 21 28,-15 3 8,-2 5 1,-1-5-14,0 0-35,3 1-25,4 4-22,2-3-2,0 0-2,3 2 3,-5 0 4,-2-2 3,-1 0-2,3 2 3,2 1 5,9-1 23,3-2 63,8-2 68,2-5 27,-1-3 11,-3 0-19,0 2-60,-7 1-72,-9 3-27,-2 3-7,-1 0-2,-5-2 2,8 1 12,3-3 3,3-3 4,4 3-2,4 3 1,-7-3-9,-1 2-5,-5-1-3,-3-3 5,-3 1 27,-1 2 85,-2 3 37,-1 6 10,0-1 0,5 0-27,-1-5-92,4-5-44,1 0-12,0 4-7,-4 3-1,1 5 1,-4-5 5,1 2-4,-2-1 5,6-11-2,3 1-10,8 8-2,5 3 5,4-4-5,-1 5-1,2 1 0,-6-8 0,-2-2 0,-8 5 0,-1-4 0,-3-2 1,2 5 5,0 2-5,4-2 0,-1 5 3,4-2-8,-1-6 3,1-1 0,2 2-5,5 1 4,-1 5-4,3-4 6,-1 5 6,3-2-4,-5-5 4,4-4-5,2 6-1,7 11 0,-3-6 0,2 4 1,-3 4 5,-3-5-5,-1-10-2,2 3-5,-1-1 4,4-3-4,-2 8 5,-5 0 1,-4-5 0,4 7 0,1 7-1,-2-9-5,1 0 6,6 3 6,-3-4-5,5-3-2,2 11-5,1-2 2,-4 0-6,-3 3 7,-10-4 3,-4-4 0,-3 8 1,-1 1 5,-6-4-2,3-4 8,-1 5-3,-2-6-1,1 1 3,4-5 7,-4 0 24,1 2 119,-2 1 35,2 2 14,1 8-5,1-1-21,-3-6-116,4 2-39,-5-7-14,-1-6 5,-4 6-3,1-2 1,-4 1 3,3 4-4,-1 4-1,5 6-1,-1 3-6,0-14-2,1 6-4,1-2 3,-3-3 2,1-3 0,-1 6 2,1-6 2,0-3-8,4 8 1,0 2-2,1-12 2,-2 9-2,-2 0 2,-5-6-2,-2 4 3,-1 8 2,-2-2-1,3-2-4,4 0 2,-1-5-2,2 2 2,-1-2-2,-3 2 2,-2-2-2,1 5 2,-2 3-1,0 0 7,0 4-9,-3-1 0,-4-4 6,-3-5 4,-1-2-8,0 1 2,0 0 1,1-1-7,0 2-5,2 0 3,7 0 4,5-1 3,-2 2-1,-3 1 7,-3 0-6,2 0 7,-4 0-3,0 0-3,0 0-10,-1 0 1,2 0-2,0 0 3,1 0 4,1 0 4,-2 0 4,-2 0 4,-2 0 2,0 0 0,-1 0-1,1 0-6,0 0-2,0 0-7,0 0-5,0 0 2,0 0-4,-1 0 1,1 0 4,1 0 2,0 0 3,3 0 9,2 0-3,-3 0-2,1 0-6,-3 0-1,-1 0 2,0 0 3,-1 0-2,1 0 2,0 0-4,0 0-1,0 0 0,2 0 0,0 0 0,1 0 0,3 1 2,1 2 2,0 0-7,3 0 7,-1-3-3,1 0 1,1 0 3,-2 0-2,0 0 2,0 0-2,-4 0 3,-2 0 1,-2 0-4,-1 0 2,0 0-4,0 0-2,1 0-4,3 0 3,0 0 4,-1 0-1,-1 0-13,0 0 21,-2 0 7,0 0-1,0 0 0,-1 0 13,1 0-22,0 0-8,0 0-13,0 0-6,0 0 5,0 0 9,-1 0 12,1 0 5,0 0 6,0 0 5,0 0-2,0 0 2,0 0-2,-1 0 2,1 0-4,0 0-1,0 1 0,0 2-1,0-1-6,0-1 1,-1-1 3,1 0 278,-2 1-276,0 1 390,0-1-440,0 2 42,0 0 6,0-3 11,1 0-14,0 1-4,-1 1 249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0 757 472,'0'3'1338,"0"0"-193,0 0-99,0 0-207,0-1-359,0 1-240,0 0-157,0 0 19,0 0 110,0-1 172,0 1 98,0 0 53,0 0-51,0 0-111,0-1-170,0 1-113,0 0 1208,0-3-1213,0-3 46,0 0 20,0 1-20,0-1-19,0 0-27,0 0-60,0 0-27,0 1 2,0-2 14,0-1 44,1 0 51,0-1 38,1 0 11,0 1-8,0-1-52,-1 1-52,0-1-57,-1 1-32,0-1-7,0 0-9,1 1 11,1-1 16,2-1 15,9-8 9,2 1 6,-2 3 1,-1 0-6,-2 3-1,-2 1-1,1-2-2,6-3 15,4 0 6,12-3 14,30-12 42,-30 18 28,-15 3 8,-2 3 1,-1-4-14,0 1-35,3-1-25,4 5-22,2-3-2,0 0-2,3 2 3,-5 0 4,-2-2 3,-1-1-2,3 3 3,2 0 5,9 0 23,3-2 63,8-1 68,2-5 27,-1-3 11,-3 1-19,0 1-60,-7 1-72,-9 3-27,-2 2-7,-1 0-2,-5-2 2,8 2 12,3-3 3,3-3 4,4 3-2,4 2 1,-7-2-9,-1 2-5,-5-2-3,-3-1 5,-3-1 27,-1 3 85,-2 3 37,-1 3 10,0 0 0,5 1-27,-1-5-92,4-4-44,1 0-12,0 3-7,-4 3-1,1 4 1,-4-4 5,1 2-4,-2-2 5,6-9-2,3 2-10,8 5-2,5 4 5,4-3-5,-1 3-1,2 1 0,-6-7 0,-2-1 0,-8 4 0,-1-3 0,-3-2 1,2 4 5,0 2-5,4-2 0,-1 4 3,4-1-8,-1-5 3,1-2 0,2 3-5,5 1 4,-1 3-4,3-3 6,-1 4 6,3-1-4,-5-5 4,4-2-5,2 4-1,7 9 0,-3-5 0,2 4 1,-3 3 5,-3-4-5,-1-9-2,2 4-5,-1-2 4,4-3-4,-2 7 5,-5 1 1,-4-5 0,4 6 0,1 5-1,-2-6-5,1 0 6,6 2 6,-3-4-5,5-2-2,2 9-5,1-2 2,-4 1-6,-3 2 7,-10-4 3,-4-2 0,-3 6 1,-1 1 5,-6-4-2,3-2 8,-1 2-3,-2-2-1,1-2 3,4-3 7,-4 0 24,1 2 119,-2 0 35,2 2 14,1 7-5,1-1-21,-3-5-116,4 2-39,-5-6-14,-1-5 5,-4 4-3,1 0 1,-4 0 3,3 3-4,-1 4-1,5 4-1,-1 3-6,0-11-2,1 4-4,1-1 3,-3-2 2,1-4 0,-1 7 2,1-7 2,0-1-8,4 5 1,0 3-2,1-10 2,-2 7-2,-2 1 2,-5-7-2,-2 5 3,-1 6 2,-2-1-1,3-2-4,4 0 2,-1-5-2,2 2 2,-1-1-2,-3 1 2,-2-1-2,1 4 2,-2 2-1,0 0 7,0 4-9,-3-1 0,-4-4 6,-3-3 4,-1-2-8,0 0 2,0 0 1,1 0-7,0 1-5,2 1 3,7-1 4,5-1 3,-2 3-1,-3 0 7,-3 0-6,2 0 7,-4 0-3,0 0-3,0 0-10,-1 0 1,2 0-2,0 0 3,1 0 4,1 0 4,-2 0 4,-2 0 4,-2 0 2,0 0 0,-1 0-1,1 0-6,0 0-2,0 0-7,0 0-5,0 0 2,0 0-4,-1 0 1,1 0 4,1 0 2,0 0 3,3 0 9,2 0-3,-3 0-2,1 0-6,-3 0-1,-1 0 2,0 0 3,-1 0-2,1 0 2,0 0-4,0 0-1,0 0 0,2 0 0,0 0 0,1 0 0,3 0 2,1 3 2,0 0-7,3-1 7,-1-2-3,1 0 1,1 0 3,-2 0-2,0 0 2,0 0-2,-4 0 3,-2 0 1,-2 0-4,-1 0 2,0 0-4,0 0-2,1 0-4,3 0 3,0 0 4,-1 0-1,-1 0-13,0 0 21,-2 0 7,0 0-1,0 0 0,-1 0 13,1 0-22,0 0-8,0 0-13,0 0-6,0 0 5,0 0 9,-1 0 12,1 0 5,0 0 6,0 0 5,0 0-2,0 0 2,0 0-2,-1 0 2,1 0-4,0 0-1,0 1 0,0 1-1,0 0-6,0-1 1,-1-1 3,1 0 278,-2 0-276,0 3 390,0-3-440,0 3 42,0-1 6,0-2 11,1 0-14,0 1-4,-1 1 249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.00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0 757 472,'0'3'1338,"0"0"-193,0 0-99,0 0-207,0-1-359,0 1-240,0 0-157,0 0 19,0 0 110,0-1 172,0 1 98,0 0 53,0 0-51,0 0-111,0-1-170,0 1-113,0 0 1208,0-3-1213,0-3 46,0 0 20,0 1-20,0-1-19,0 0-27,0 0-60,0 0-27,0 1 2,0-2 14,0-1 44,1 0 51,0-1 38,1 0 11,0 1-8,0-1-52,-1 1-52,0-1-57,-1 1-32,0-1-7,0 0-9,1 1 11,1-1 16,2-1 15,9-8 9,2 1 6,-2 3 1,-1 0-6,-2 3-1,-2 1-1,1-2-2,6-3 15,4 0 6,12-3 14,30-12 42,-30 18 28,-15 3 8,-2 3 1,-1-4-14,0 1-35,3-1-25,4 5-22,2-3-2,0 0-2,3 2 3,-5 0 4,-2-2 3,-1-1-2,3 3 3,2 0 5,9 0 23,3-2 63,8-1 68,2-5 27,-1-3 11,-3 1-19,0 1-60,-7 1-72,-9 3-27,-2 2-7,-1 0-2,-5-2 2,8 2 12,3-3 3,3-3 4,4 3-2,4 2 1,-7-2-9,-1 2-5,-5-2-3,-3-1 5,-3-1 27,-1 3 85,-2 3 37,-1 3 10,0 0 0,5 1-27,-1-5-92,4-4-44,1 0-12,0 3-7,-4 3-1,1 4 1,-4-4 5,1 2-4,-2-2 5,6-9-2,3 2-10,8 5-2,5 4 5,4-3-5,-1 3-1,2 1 0,-6-7 0,-2-1 0,-8 4 0,-1-3 0,-3-2 1,2 4 5,0 2-5,4-2 0,-1 4 3,4-1-8,-1-5 3,1-2 0,2 3-5,5 1 4,-1 3-4,3-3 6,-1 4 6,3-1-4,-5-5 4,4-2-5,2 4-1,7 9 0,-3-5 0,2 4 1,-3 3 5,-3-4-5,-1-9-2,2 4-5,-1-2 4,4-3-4,-2 7 5,-5 1 1,-4-5 0,4 6 0,1 5-1,-2-6-5,1 0 6,6 2 6,-3-4-5,5-2-2,2 9-5,1-2 2,-4 1-6,-3 2 7,-10-4 3,-4-2 0,-3 6 1,-1 1 5,-6-4-2,3-2 8,-1 2-3,-2-2-1,1-2 3,4-3 7,-4 0 24,1 2 119,-2 0 35,2 2 14,1 7-5,1-1-21,-3-5-116,4 2-39,-5-6-14,-1-5 5,-4 4-3,1 0 1,-4 0 3,3 3-4,-1 4-1,5 4-1,-1 3-6,0-11-2,1 4-4,1-1 3,-3-2 2,1-4 0,-1 7 2,1-7 2,0-1-8,4 5 1,0 3-2,1-10 2,-2 7-2,-2 1 2,-5-7-2,-2 5 3,-1 6 2,-2-1-1,3-2-4,4 0 2,-1-5-2,2 2 2,-1-1-2,-3 1 2,-2-1-2,1 4 2,-2 2-1,0 0 7,0 4-9,-3-1 0,-4-4 6,-3-3 4,-1-2-8,0 0 2,0 0 1,1 0-7,0 1-5,2 1 3,7-1 4,5-1 3,-2 3-1,-3 0 7,-3 0-6,2 0 7,-4 0-3,0 0-3,0 0-10,-1 0 1,2 0-2,0 0 3,1 0 4,1 0 4,-2 0 4,-2 0 4,-2 0 2,0 0 0,-1 0-1,1 0-6,0 0-2,0 0-7,0 0-5,0 0 2,0 0-4,-1 0 1,1 0 4,1 0 2,0 0 3,3 0 9,2 0-3,-3 0-2,1 0-6,-3 0-1,-1 0 2,0 0 3,-1 0-2,1 0 2,0 0-4,0 0-1,0 0 0,2 0 0,0 0 0,1 0 0,3 0 2,1 3 2,0 0-7,3-1 7,-1-2-3,1 0 1,1 0 3,-2 0-2,0 0 2,0 0-2,-4 0 3,-2 0 1,-2 0-4,-1 0 2,0 0-4,0 0-2,1 0-4,3 0 3,0 0 4,-1 0-1,-1 0-13,0 0 21,-2 0 7,0 0-1,0 0 0,-1 0 13,1 0-22,0 0-8,0 0-13,0 0-6,0 0 5,0 0 9,-1 0 12,1 0 5,0 0 6,0 0 5,0 0-2,0 0 2,0 0-2,-1 0 2,1 0-4,0 0-1,0 1 0,0 1-1,0 0-6,0-1 1,-1-1 3,1 0 278,-2 0-276,0 3 390,0-3-440,0 3 42,0-1 6,0-2 11,1 0-14,0 1-4,-1 1 249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.00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0 757 472,'0'3'1338,"0"0"-193,0 0-99,0 0-207,0-1-359,0 1-240,0 0-157,0 0 19,0 0 110,0-1 172,0 1 98,0 0 53,0 0-51,0 0-111,0-1-170,0 1-113,0 0 1208,0-3-1213,0-3 46,0 0 20,0 1-20,0-1-19,0 0-27,0 0-60,0 0-27,0 1 2,0-2 14,0-1 44,1 0 51,0-1 38,1 0 11,0 1-8,0-1-52,-1 1-52,0-1-57,-1 1-32,0-1-7,0 0-9,1 1 11,1-1 16,2-1 15,9-8 9,1 1 6,-1 3 1,0 0-6,-4 3-1,-1 1-1,1-2-2,6-3 15,4 0 6,12-3 14,29-12 42,-29 18 28,-15 3 8,-2 3 1,-1-4-14,-1 1-35,5-1-25,3 5-22,1-3-2,1 0-2,3 2 3,-5 0 4,-2-2 3,-2-1-2,5 3 3,0 0 5,10 0 23,3-2 63,8-1 68,2-5 27,-2-3 11,-2 1-19,0 1-60,-8 1-72,-8 3-27,-2 2-7,-1 0-2,-5-2 2,7 2 12,4-3 3,3-3 4,4 3-2,4 2 1,-8-2-9,0 2-5,-5-2-3,-3-1 5,-3-1 27,-1 3 85,-3 3 37,0 3 10,0 0 0,4 1-27,1-5-92,3-4-44,0 0-12,1 3-7,-4 3-1,1 4 1,-5-4 5,3 2-4,-3-2 5,5-9-2,4 2-10,8 5-2,5 4 5,3-3-5,0 3-1,2 1 0,-7-7 0,-1-1 0,-8 4 0,-1-3 0,-4-2 1,4 4 5,-2 2-5,5-2 0,-1 4 3,4-1-8,-2-5 3,3-2 0,0 3-5,5 1 4,1 3-4,1-3 6,0 4 6,2-1-4,-3-5 4,2-2-5,3 4-1,6 9 0,-2-5 0,2 4 1,-4 3 5,-2-4-5,-1-9-2,2 4-5,-2-2 4,4-3-4,-1 7 5,-5 1 1,-4-5 0,4 6 0,0 5-1,-1-6-5,1 0 6,5 2 6,-2-4-5,4-2-2,3 9-5,1-2 2,-5 1-6,-2 2 7,-10-4 3,-5-2 0,-1 6 1,-2 1 5,-7-4-2,4-2 8,-2 2-3,0-2-1,0-2 3,3-3 7,-3 0 24,1 2 119,-2 0 35,2 2 14,0 7-5,2-1-21,-2-5-116,2 2-39,-4-6-14,-1-5 5,-4 4-3,1 0 1,-4 0 3,2 3-4,0 4-1,5 4-1,-1 3-6,0-11-2,1 4-4,1-1 3,-3-2 2,0-4 0,0 7 2,1-7 2,0-1-8,4 5 1,0 3-2,0-10 2,-1 7-2,-2 1 2,-5-7-2,-2 5 3,-2 6 2,-1-1-1,4-2-4,3 0 2,-1-5-2,1 2 2,0-1-2,-3 1 2,-2-1-2,0 4 2,0 2-1,-1 0 7,-1 4-9,-2-1 0,-3-4 6,-4-3 4,-1-2-8,0 0 2,0 0 1,0 0-7,2 1-5,1 1 3,6-1 4,6-1 3,-2 3-1,-3 0 7,-3 0-6,1 0 7,-2 0-3,-1 0-3,0 0-10,-1 0 1,1 0-2,2 0 3,0 0 4,1 0 4,-3 0 4,-1 0 4,-2 0 2,0 0 0,0 0-1,0 0-6,0 0-2,0 0-7,-1 0-5,1 0 2,0 0-4,0 0 1,0 0 4,0 0 2,2 0 3,1 0 9,3 0-3,-3 0-2,1 0-6,-3 0-1,-1 0 2,0 0 3,-1 0-2,1 0 2,0 0-4,0 0-1,0 0 0,2 0 0,0 0 0,1 0 0,2 0 2,2 3 2,1 0-7,2-1 7,-2-2-3,3 0 1,-1 0 3,0 0-2,-1 0 2,-1 0-2,-2 0 3,-4 0 1,-1 0-4,-1 0 2,0 0-4,0 0-2,1 0-4,3 0 3,0 0 4,-1 0-1,-1 0-13,-1 0 21,0 0 7,-2 0-1,1 0 0,0 0 13,0 0-22,0 0-8,0 0-13,0 0-6,-1 0 5,1 0 9,0 0 12,0 0 5,0 0 6,0 0 5,-1 0-2,1 0 2,0 0-2,0 0 2,0 0-4,0 0-1,0 1 0,-1 1-1,1 0-6,0-1 1,0-1 3,0 0 278,-2 0-276,0 3 390,0-3-440,0 3 42,0-1 6,0-2 11,0 0-14,1 1-4,0 1 249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.003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0 757 472,'0'3'1338,"0"0"-193,0 0-99,0 0-207,0-1-359,0 1-240,0 0-157,0 0 19,0 0 110,0-1 172,0 1 98,0 0 53,0 0-51,0 0-111,0-1-170,0 1-113,0 0 1208,0-3-1213,0-3 46,0 0 20,0 1-20,0-1-19,0 0-27,0 0-60,0 0-27,0 1 2,0-2 14,0-1 44,1 0 51,0-1 38,1 0 11,0 1-8,0-1-52,-1 1-52,0-1-57,-1 1-32,0-1-7,0 0-9,1 1 11,1-1 16,2-1 15,9-8 9,2 1 6,-2 3 1,-1 0-6,-2 3-1,-2 1-1,1-2-2,6-3 15,4 0 6,12-3 14,30-12 42,-30 18 28,-15 3 8,-2 3 1,-1-4-14,0 1-35,3-1-25,4 5-22,2-3-2,0 0-2,3 2 3,-5 0 4,-2-2 3,-1-1-2,3 3 3,2 0 5,9 0 23,3-2 63,8-1 68,2-5 27,-1-3 11,-3 1-19,0 1-60,-7 1-72,-9 3-27,-2 2-7,-1 0-2,-5-2 2,8 2 12,3-3 3,3-3 4,4 3-2,4 2 1,-7-2-9,-1 2-5,-5-2-3,-3-1 5,-3-1 27,-1 3 85,-2 3 37,-1 3 10,0 0 0,5 1-27,-1-5-92,4-4-44,1 0-12,0 3-7,-4 3-1,1 4 1,-4-4 5,1 2-4,-2-2 5,6-9-2,3 2-10,8 5-2,5 4 5,4-3-5,-1 3-1,2 1 0,-6-7 0,-2-1 0,-8 4 0,-1-3 0,-3-2 1,2 4 5,0 2-5,4-2 0,-1 4 3,4-1-8,-1-5 3,1-2 0,2 3-5,5 1 4,-1 3-4,3-3 6,-1 4 6,3-1-4,-5-5 4,4-2-5,2 4-1,7 9 0,-3-5 0,2 4 1,-3 3 5,-3-4-5,-1-9-2,2 4-5,-1-2 4,4-3-4,-2 7 5,-5 1 1,-4-5 0,4 6 0,1 5-1,-2-6-5,1 0 6,6 2 6,-3-4-5,5-2-2,2 9-5,1-2 2,-4 1-6,-3 2 7,-10-4 3,-4-2 0,-3 6 1,-1 1 5,-6-4-2,3-2 8,-1 2-3,-2-2-1,1-2 3,4-3 7,-4 0 24,1 2 119,-2 0 35,2 2 14,1 7-5,1-1-21,-3-5-116,4 2-39,-5-6-14,-1-5 5,-4 4-3,1 0 1,-4 0 3,3 3-4,-1 4-1,5 4-1,-1 3-6,0-11-2,1 4-4,1-1 3,-3-2 2,1-4 0,-1 7 2,1-7 2,0-1-8,4 5 1,0 3-2,1-10 2,-2 7-2,-2 1 2,-5-7-2,-2 5 3,-1 6 2,-2-1-1,3-2-4,4 0 2,-1-5-2,2 2 2,-1-1-2,-3 1 2,-2-1-2,1 4 2,-2 2-1,0 0 7,0 4-9,-3-1 0,-4-4 6,-3-3 4,-1-2-8,0 0 2,0 0 1,1 0-7,0 1-5,2 1 3,7-1 4,5-1 3,-2 3-1,-3 0 7,-3 0-6,2 0 7,-4 0-3,0 0-3,0 0-10,-1 0 1,2 0-2,0 0 3,1 0 4,1 0 4,-2 0 4,-2 0 4,-2 0 2,0 0 0,-1 0-1,1 0-6,0 0-2,0 0-7,0 0-5,0 0 2,0 0-4,-1 0 1,1 0 4,1 0 2,0 0 3,3 0 9,2 0-3,-3 0-2,1 0-6,-3 0-1,-1 0 2,0 0 3,-1 0-2,1 0 2,0 0-4,0 0-1,0 0 0,2 0 0,0 0 0,1 0 0,3 0 2,1 3 2,0 0-7,3-1 7,-1-2-3,1 0 1,1 0 3,-2 0-2,0 0 2,0 0-2,-4 0 3,-2 0 1,-2 0-4,-1 0 2,0 0-4,0 0-2,1 0-4,3 0 3,0 0 4,-1 0-1,-1 0-13,0 0 21,-2 0 7,0 0-1,0 0 0,-1 0 13,1 0-22,0 0-8,0 0-13,0 0-6,0 0 5,0 0 9,-1 0 12,1 0 5,0 0 6,0 0 5,0 0-2,0 0 2,0 0-2,-1 0 2,1 0-4,0 0-1,0 1 0,0 1-1,0 0-6,0-1 1,-1-1 3,1 0 278,-2 0-276,0 3 390,0-3-440,0 3 42,0-1 6,0-2 11,1 0-14,0 1-4,-1 1 249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.00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0 757 472,'0'3'1338,"0"0"-193,0 0-99,0 0-207,0-1-359,0 1-240,0 0-157,0 0 19,0 0 110,0-1 172,0 1 98,0 0 53,0 0-51,0 0-111,0-1-170,0 1-113,0 0 1208,0-3-1213,0-3 46,0 0 20,0 1-20,0-1-19,0 0-27,0 0-60,0 0-27,0 1 2,0-2 14,0-1 44,1 0 51,0-1 38,1 0 11,0 1-8,0-1-52,-1 1-52,0-1-57,-1 1-32,0-1-7,0 0-9,1 1 11,1-1 16,2-1 15,9-8 9,2 1 6,-2 3 1,-1 0-6,-2 3-1,-2 1-1,1-2-2,6-3 15,4 0 6,12-3 14,30-12 42,-30 18 28,-15 3 8,-2 3 1,-1-4-14,0 1-35,3-1-25,4 5-22,2-3-2,0 0-2,3 2 3,-5 0 4,-2-2 3,-1-1-2,3 3 3,2 0 5,9 0 23,3-2 63,8-1 68,2-5 27,-1-3 11,-3 1-19,0 1-60,-7 1-72,-9 3-27,-2 2-7,-1 0-2,-5-2 2,8 2 12,3-3 3,3-3 4,4 3-2,4 2 1,-7-2-9,-1 2-5,-5-2-3,-3-1 5,-3-1 27,-1 3 85,-2 3 37,-1 3 10,0 0 0,5 1-27,-1-5-92,4-4-44,1 0-12,0 3-7,-4 3-1,1 4 1,-4-4 5,1 2-4,-2-2 5,6-9-2,3 2-10,8 5-2,5 4 5,4-3-5,-1 3-1,2 1 0,-6-7 0,-2-1 0,-8 4 0,-1-3 0,-3-2 1,2 4 5,0 2-5,4-2 0,-1 4 3,4-1-8,-1-5 3,1-2 0,2 3-5,5 1 4,-1 3-4,3-3 6,-1 4 6,3-1-4,-5-5 4,4-2-5,2 4-1,7 9 0,-3-5 0,2 4 1,-3 3 5,-3-4-5,-1-9-2,2 4-5,-1-2 4,4-3-4,-2 7 5,-5 1 1,-4-5 0,4 6 0,1 5-1,-2-6-5,1 0 6,6 2 6,-3-4-5,5-2-2,2 9-5,1-2 2,-4 1-6,-3 2 7,-10-4 3,-4-2 0,-3 6 1,-1 1 5,-6-4-2,3-2 8,-1 2-3,-2-2-1,1-2 3,4-3 7,-4 0 24,1 2 119,-2 0 35,2 2 14,1 7-5,1-1-21,-3-5-116,4 2-39,-5-6-14,-1-5 5,-4 4-3,1 0 1,-4 0 3,3 3-4,-1 4-1,5 4-1,-1 3-6,0-11-2,1 4-4,1-1 3,-3-2 2,1-4 0,-1 7 2,1-7 2,0-1-8,4 5 1,0 3-2,1-10 2,-2 7-2,-2 1 2,-5-7-2,-2 5 3,-1 6 2,-2-1-1,3-2-4,4 0 2,-1-5-2,2 2 2,-1-1-2,-3 1 2,-2-1-2,1 4 2,-2 2-1,0 0 7,0 4-9,-3-1 0,-4-4 6,-3-3 4,-1-2-8,0 0 2,0 0 1,1 0-7,0 1-5,2 1 3,7-1 4,5-1 3,-2 3-1,-3 0 7,-3 0-6,2 0 7,-4 0-3,0 0-3,0 0-10,-1 0 1,2 0-2,0 0 3,1 0 4,1 0 4,-2 0 4,-2 0 4,-2 0 2,0 0 0,-1 0-1,1 0-6,0 0-2,0 0-7,0 0-5,0 0 2,0 0-4,-1 0 1,1 0 4,1 0 2,0 0 3,3 0 9,2 0-3,-3 0-2,1 0-6,-3 0-1,-1 0 2,0 0 3,-1 0-2,1 0 2,0 0-4,0 0-1,0 0 0,2 0 0,0 0 0,1 0 0,3 0 2,1 3 2,0 0-7,3-1 7,-1-2-3,1 0 1,1 0 3,-2 0-2,0 0 2,0 0-2,-4 0 3,-2 0 1,-2 0-4,-1 0 2,0 0-4,0 0-2,1 0-4,3 0 3,0 0 4,-1 0-1,-1 0-13,0 0 21,-2 0 7,0 0-1,0 0 0,-1 0 13,1 0-22,0 0-8,0 0-13,0 0-6,0 0 5,0 0 9,-1 0 12,1 0 5,0 0 6,0 0 5,0 0-2,0 0 2,0 0-2,-1 0 2,1 0-4,0 0-1,0 1 0,0 1-1,0 0-6,0-1 1,-1-1 3,1 0 278,-2 0-276,0 3 390,0-3-440,0 3 42,0-1 6,0-2 11,1 0-14,0 1-4,-1 1 249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1:08.005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153"/>
    </inkml:brush>
  </inkml:definitions>
  <inkml:trace contextRef="#ctx0" brushRef="#br0">0 906 472,'0'4'1338,"0"-1"-193,0 0-99,0 1-207,0-1-359,0 0-240,0 1-157,0-1 19,0 0 110,0 1 172,0-1 98,0 0 53,0 1-51,0-1-111,0 0-170,0 1-113,0-1 1208,0-4-1213,0-1 46,0-2 20,0 1-20,0 0-19,0-1-27,0 1-60,0 0-27,0-1 2,0 0 14,0-2 44,1 0 51,0-1 38,1 0 11,0 1-8,0-1-52,-1 0-52,0 0-57,-1 1-32,0-1-7,0 0-9,1 1 11,1-1 16,2-2 15,9-8 9,2 0 6,-2 3 1,-1 1-6,-2 3-1,-2 3-1,1-4-2,6-4 15,4 1 6,12-4 14,30-14 42,-30 21 28,-15 3 8,-2 5 1,-1-5-14,0 0-35,3 1-25,4 4-22,2-3-2,0 0-2,3 2 3,-5 0 4,-2-2 3,-1 0-2,3 2 3,2 1 5,9-1 23,3-2 63,8-2 68,2-5 27,-1-3 11,-3 0-19,0 2-60,-7 1-72,-9 3-27,-2 3-7,-1 0-2,-5-2 2,8 1 12,3-3 3,3-3 4,4 3-2,4 3 1,-7-3-9,-1 2-5,-5-1-3,-3-3 5,-3 1 27,-1 2 85,-2 3 37,-1 6 10,0-1 0,5 0-27,-1-5-92,4-5-44,1 0-12,0 4-7,-4 3-1,1 5 1,-4-5 5,1 2-4,-2-1 5,6-11-2,3 1-10,8 8-2,5 3 5,4-4-5,-1 5-1,2 1 0,-6-8 0,-2-2 0,-8 5 0,-1-4 0,-3-2 1,2 5 5,0 2-5,4-2 0,-1 5 3,4-2-8,-1-6 3,1-1 0,2 2-5,5 1 4,-1 5-4,3-4 6,-1 5 6,3-2-4,-5-5 4,4-4-5,2 6-1,7 11 0,-3-6 0,2 4 1,-3 4 5,-3-5-5,-1-10-2,2 3-5,-1-1 4,4-3-4,-2 8 5,-5 0 1,-4-5 0,4 7 0,1 7-1,-2-9-5,1 0 6,6 3 6,-3-4-5,5-3-2,2 11-5,1-2 2,-4 0-6,-3 3 7,-10-4 3,-4-4 0,-3 8 1,-1 1 5,-6-4-2,3-4 8,-1 5-3,-2-6-1,1 1 3,4-5 7,-4 0 24,1 2 119,-2 1 35,2 2 14,1 8-5,1-1-21,-3-6-116,4 2-39,-5-7-14,-1-6 5,-4 6-3,1-2 1,-4 1 3,3 4-4,-1 4-1,5 6-1,-1 3-6,0-14-2,1 6-4,1-2 3,-3-3 2,1-3 0,-1 6 2,1-6 2,0-3-8,4 8 1,0 2-2,1-12 2,-2 9-2,-2 0 2,-5-6-2,-2 4 3,-1 8 2,-2-2-1,3-2-4,4 0 2,-1-5-2,2 2 2,-1-2-2,-3 2 2,-2-2-2,1 5 2,-2 3-1,0 0 7,0 4-9,-3-1 0,-4-4 6,-3-5 4,-1-2-8,0 1 2,0 0 1,1-1-7,0 2-5,2 0 3,7 0 4,5-1 3,-2 2-1,-3 1 7,-3 0-6,2 0 7,-4 0-3,0 0-3,0 0-10,-1 0 1,2 0-2,0 0 3,1 0 4,1 0 4,-2 0 4,-2 0 4,-2 0 2,0 0 0,-1 0-1,1 0-6,0 0-2,0 0-7,0 0-5,0 0 2,0 0-4,-1 0 1,1 0 4,1 0 2,0 0 3,3 0 9,2 0-3,-3 0-2,1 0-6,-3 0-1,-1 0 2,0 0 3,-1 0-2,1 0 2,0 0-4,0 0-1,0 0 0,2 0 0,0 0 0,1 0 0,3 1 2,1 2 2,0 0-7,3 0 7,-1-3-3,1 0 1,1 0 3,-2 0-2,0 0 2,0 0-2,-4 0 3,-2 0 1,-2 0-4,-1 0 2,0 0-4,0 0-2,1 0-4,3 0 3,0 0 4,-1 0-1,-1 0-13,0 0 21,-2 0 7,0 0-1,0 0 0,-1 0 13,1 0-22,0 0-8,0 0-13,0 0-6,0 0 5,0 0 9,-1 0 12,1 0 5,0 0 6,0 0 5,0 0-2,0 0 2,0 0-2,-1 0 2,1 0-4,0 0-1,0 1 0,0 2-1,0-1-6,0-1 1,-1-1 3,1 0 278,-2 1-276,0 1 390,0-1-440,0 2 42,0 0 6,0-3 11,1 0-14,0 1-4,-1 1 249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0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29"/>
    </inkml:brush>
  </inkml:definitions>
  <inkml:trace contextRef="#ctx0" brushRef="#br0">9 2 584,'0'0'0,"-1"0"504,-1 0-456,-1-1-128,1 0-296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1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29"/>
    </inkml:brush>
  </inkml:definitions>
  <inkml:trace contextRef="#ctx0" brushRef="#br0">9 4407 1872,'-1'-2'-20,"2"-1"-361,0-1-300,-2 2 82,1 0 584,0 1 598,-1-2 329,0 1-30,1 0-44,-1 0-209,0 0-176,0 0-197,0 0-121,0-1-93,0 1-47,0 0-24,1 1-9,0 0 10,0 0 27,0-1 30,0 0 46,0-1 28,0 1 11,1 0-6,0 0-4,2-1-24,4-3-2,0-1 3,-2 3 30,2-2 6,0 1 13,6-3-6,13-8-7,-12 10-40,-4 1-31,1 1-33,-1 0-13,-2 1-5,1 0 3,0 0 9,0 0 40,2-1 70,2-1 58,2-1 18,5-2 7,-1-2-32,2 0-69,-2 0-58,1 2-18,-5 1-11,0 1 3,-1-1 18,-1 2 75,-1-1 40,0-1 12,0 1 5,3 0-21,-3 1-74,1-2-37,0 1-16,2 3-6,-3-2 2,1 0-2,-1 2 4,0 0 1,-2 1 1,0 0 6,1-1 2,2 1 6,-3-2 6,3-2 22,0 1 6,-1 2 5,1-1-5,1-1-5,-1 0-19,-1 0-15,0 0-10,0 2-7,1 1 0,1 1 5,-1-2-5,1 0-1,-3-1 0,0-3 0,-1 2-1,0 1-5,0 1 4,1-1-5,0 1-1,5-1 0,0 0 1,3 1 6,-1-1 1,-1 0 1,-1 0 6,-1 2 1,-1-2 0,0 0-1,0 2-6,-1-1-1,1 0 1,-1 0 11,-1-1 54,0 1 131,0 0 51,0-1 20,-2 1-1,0 0-51,0 0-127,-2 1-50,2 1-26,1-1-7,-1 0-10,1 1 2,-1-1 4,0 1 3,0 0-1,-1-1 8,0 0-4,1 1-7,-3-2-2,-2-1-6,0 2-1,1 0 2,0-1 3,1 1-1,2 1 8,1-1-1,1-1 3,2 0 2,-1-1 0,2 1-1,1-2-6,1 1 30,0 0 132,1-3 67,0 0 14,4-1 17,-2 0-25,1 1-122,-1 1-66,0 1-16,-1 1-8,0-1-6,0 0 0,0-1 12,-3 1 3,-1 0 7,-1 0 7,-1 0-1,0 1-7,2 0-12,2-1-6,0 0-10,1 2-5,0 0-3,2 0 2,-1 1-2,-1 0 4,1 0 2,-2 1 4,0-2-5,-1 0-5,0 0 2,0 0-3,1-1-2,1 2 0,1 0 0,0-1 0,2 2-2,-1 0-2,1 0 8,-3-1-1,1 0 2,-2-1-3,-2 0-2,-1 1 0,0-2 0,0-1 0,1 2 1,0-2 4,0 1-1,0 3 8,0 0-2,0 0-1,0-2 6,0 2-1,2-1-4,-1-1-2,1 0 0,-2 1-2,2 0-3,-2-3 4,2 2 1,-2 1 1,1 0 6,-1 0 2,1 2 7,0 1 6,0-1-6,-2-1-7,0 1-2,-2-1-7,1-2-6,0 1 5,1-1 0,-1 0-6,2 0-1,1 1 0,1-1 0,0 0-1,1-1-5,-1 1 4,-1 0-5,1 3 0,2-1 5,-1 1-2,-1-2 8,0 2-3,0-2-1,-1-1 0,1-1 0,1 1-1,2-2-5,-1 3 5,-1-4 1,-2 1 1,-2-1 6,-2-1 2,-3 2 6,0 0 2,2 2 7,-2 1 8,0 0 6,2 0-5,1 0-1,0-1 0,3-3-1,2 1 1,2-1 25,-1 1 10,1-1 6,0 1-13,0-1-9,-1 1-23,1-2-12,0 1-6,0 0 5,0 0 1,1 0 1,-1 0 6,-1-2 1,0 4 0,-2-2 0,-3 2 0,-2 1-3,0 2-10,-2-1-3,1 1-1,-1-1-7,-1 0-4,0 0 6,2 0-6,1 1 3,0 0 2,2 1 3,1-1-9,0 0-4,1-1-6,2 1 0,2-1 5,-1-2-2,-1 3 9,1-1 2,-1-1-5,1 0 4,0 1-4,1 0 4,1 0-4,0 1 4,-2 0-4,0-1 4,0 1-4,0-1 5,-2 1 1,-1-1 2,-2 0 3,-1-1-2,-2 1 2,-2 0-2,0 0 2,1 0-2,-3 1 3,3-2 2,0 1 0,0-2-1,1 1-4,1 0 2,2 0-4,0-1-1,1-2 2,2 1 4,0 1 10,0-2 36,-1 1 28,2-1 23,-2-1 16,0 0 2,0 0-24,1 1-23,3-2-17,0 0-12,2 0-18,2-1-11,-1-1-7,-3 3-2,-2-1-4,-3-2 3,-4 4 5,-1-2 8,0-2-6,1-2 4,1 4-10,4-2 4,2 1-6,2 2 6,-1 2-6,1-2 7,-2 0-1,0-1 2,1 2-2,1-1 2,0 0-4,1 0-2,-1 1-4,2-1 2,1-2-2,1-1 2,1 0-2,-1-2 2,-3-2-2,-3 2 2,-4 2-2,-1-1 4,-2 3-1,-1 2-2,-2-1 8,-1 0-1,-2 2 2,1-1-3,0 1-4,1 0-4,4 0-2,3-1 0,0-1 0,1 0 1,1 0 10,-2 0 22,-3 2 31,2-1 31,-1 0 23,-2-1 10,-2 1-21,3-2-22,0 0-29,0 0-29,1-1-15,1-2 0,0 1-8,0-1 1,0 1-2,1 1 5,-1 1 5,0-1-5,0 2-6,0-1-5,1 0-10,1 0-3,0 0 2,0 0 10,-1 1 2,-2 1 11,-1 0-4,-1-1 7,-2 2-1,-1 0 1,1-1-12,0 0-13,-1-2-6,1-1-10,1-2-2,-2-1 8,-1 0 15,1-1 12,-1 2-1,1-2 4,1 2-1,2-1-4,0 1-2,0-3 0,-1 0 1,1-1 6,-2 0 1,1-2 0,1 1-2,0 0-3,0 0 2,0 0-3,0 3-1,0 0 4,-1 1-3,1 0-4,0 1-4,0-2-2,-2 1-2,0 0-2,0 0 7,-1 0-7,3 1 3,-2 0 2,0 0 7,1 1 8,-1 3 8,0 0 7,-2 0 2,1 0 3,-2 0-9,1 1-6,-1-3-10,1-2-6,0 2-9,3-1 3,1-3 1,1 2 0,3 0 1,0-2 5,0 0-5,4-2-2,-1 0-5,-1-1 4,-2 0-5,-1-2 0,-1 2 5,-2 2-4,0 0 5,1 1 0,-3 0-5,0-2 5,-1 0 1,0 0 0,-1 1 0,2 1 0,2 1 0,1 0-2,0 0-3,0-2 4,1 2 1,-3-1 1,2 0 4,1 0-2,-1 1 4,1-1 0,1 1-7,0-2-7,0 3-1,2-1-2,0-3-3,1-2 5,1-2 7,0-6 2,-1-1 4,1 2-3,-1 1-2,0 2-2,1 3-6,0 1-5,-1-1 5,1 0 5,-1 1-1,0-1 11,-3 0 9,0-2 5,-2 0-3,0 0-3,-1-1-6,1 0-1,0 0-1,0-2-5,0 2 4,0 2-5,1 1-1,-1 0 0,1 6 0,-2-1-1,0 0-5,0 3 4,0 1-2,-1-1 8,0 2-3,0-2-1,-1 0 0,-1-1-1,0 2-6,-1 1-2,2 0-6,-1 1-1,1 0 2,-1 0 12,1 0 3,-1 0 6,0 2-1,-1-1-4,1 1-2,-3 1-2,0 1-6,-2 2-6,0-1-2,0 1 0,0 0-2,0 0-4,1 0-1,0-1 6,0 0 2,0-1 7,3-2 7,1-2 2,-1 0 4,0 1-6,1 1-12,1-2-6,-1 1-9,2-1 1,-1 0 1,6-6 14,13-15 8,-15 18 16,-5 6 6,0 0 10,-3 3-1,-2-1 0,0 1-14,0 0-4,0 0-19,0 0-8,0 0-3,1-1 4,0 1 3,3-2 13,3-1 8,0-2 3,-1 1 10,0 0-4,0 0-6,0-1-5,-1 2-12,0-2-9,0 0-6,0-2-2,1-1 1,4-7 6,13-18 2,-11 15 7,-5 4 7,0-4-1,0 1-3,1 2 5,-1 3 7,0-1 1,0 2 0,-1 1-2,-1 0-7,1 0-14,1 0-6,0-1 4,0 0 3,2 0 14,-2 1 15,0 0 6,0 1-3,-1 0-4,0 1-6,1-2-9,0 1-12,3-1-5,0-2-3,0 0 6,0 0 11,2-1 0,-3 0 10,1 0 0,-1 0-7,4-2-14,-2 1-9,2 0-6,0 1-2,0 2 2,-2 3 13,-1 0 9,0 1 7,-1 3 1,-2-2 0,2 1-2,0 0-3,0-1 1,-1-1-11,2 0-9,0-1-6,0 0-1,0 1 8,3 1 13,-3-2 3,1 1 6,-1 0-1,0 1-7,0-1-11,2 1 3,-1 2 1,0-3 1,0 3 6,1-1 2,-1 1 4,0-1-1,-2 1 8,1-1-2,-1 1-2,1 0-2,0 1-4,1-1-4,1 0-2,2 0 10,-3-1 4,1 0 13,-1 3 8,-2 0 1,-3 0 0,1 0-4,0 0-16,-2 0-6,2-1-4,2 0-2,0 0 1,1-1 6,3 0 1,-2 0 1,-2 0 4,-2-1-2,-1 2 2,0 0-5,0 0-5,-2 1 4,-2 0 1,1 0 0,-2 2 1,-1 0 6,0 0-1,0 0-4,0 0-1,0 0 7,1 0 5,-1-1-2,1 1 4,-1 0 1,1 0-3,0 0-8,0 0 7,0 0-4,0 0-8,-1 0-8,0 0-28,0 0-101,1 0-118,-1 0-199,1 0-337,0 1-943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29"/>
    </inkml:brush>
  </inkml:definitions>
  <inkml:trace contextRef="#ctx0" brushRef="#br0">0 353 472,'0'1'1338,"0"0"-193,0 0-99,0 1-207,0-1-359,0 0-240,0 1-157,0-1 19,0 0 110,0 1 172,0-1 98,0 0 53,0 0-51,0 1-111,0-1-170,0 0-113,0 1 1208,0-3-1213,0 0 46,0 0 20,0 0-20,0-1-19,0 1-27,0 0-60,0 0-27,0-1 2,0 1 14,0-2 44,0 1 51,1-1 38,1 1 11,-1-1-8,0 0-52,0 1-52,-1-1-57,0 1-32,0-1-7,1 0-9,0 1 11,0-1 16,2 0 15,5-4 9,2 0 6,-2 2 1,1 0-6,-3 1-1,-1 1-1,1-1-2,4-2 15,3 1 6,8-2 14,19-6 42,-20 9 28,-9 1 8,-1 2 1,-2-2-14,1 0-35,2 0-25,2 2-22,1-1-2,1-1-2,2 2 3,-4-1 4,-1 0 3,-1-1-2,3 2 3,0 0 5,6-1 23,3 0 63,5-1 68,2-2 27,-2-2 11,-2 1-19,1 1-60,-5 0-72,-6 1-27,-2 1-7,1 0-2,-5 0 2,6 0 12,2-1 3,2-2 4,2 2-2,4 1 1,-6-2-9,0 2-5,-3-1-3,-3-1 5,-1 0 27,-1 1 85,-2 2 37,0 1 10,1 0 0,1 1-27,1-3-92,3-2-44,-1 1-12,1 1-7,-2 1-1,-1 2 1,-1-2 5,0 1-4,-2-1 5,5-4-2,1 1-10,7 2-2,2 2 5,2-1-5,1 1-1,0 0 0,-3-2 0,-2-2 0,-5 3 0,-1-2 0,-2 0 1,2 1 5,0 1-5,2-1 0,0 2 3,2 0-8,-1-3 3,2 0 0,0 0-5,4 1 4,0 2-4,1-1 6,-1 1 6,3-1-4,-4-2 4,3 0-5,1 1-1,5 4 0,-2-1 0,1 0 1,-2 3 5,-2-3-5,0-3-2,1 0-5,-1 1 4,3-2-4,-1 3 5,-4 0 1,-2-1 0,2 2 0,0 2-1,0-3-5,1 1 6,3 0 6,-2-1-5,3-1-2,2 4-5,0-2 2,-2 2-6,-2 0 7,-6-1 3,-4-2 0,-1 3 1,-1 1 5,-5-2-2,3-1 8,0 1-3,-2-1-1,1-1 3,2-1 7,-3 0 24,2 0 119,-2 1 35,1 0 14,1 4-5,0-1-21,-1-2-116,2 1-39,-3-3-14,-1-2 5,-2 2-3,0 0 1,-2-1 3,1 2-4,0 2-1,4 2-1,-2 1-6,1-5-2,1 2-4,0 0 3,-3-2 2,2-1 0,-1 3 2,0-3 2,1-1-8,2 2 1,1 2-2,-1-5 2,0 4-2,-2 0 2,-2-3-2,-3 2 3,0 3 2,-2-1-1,3-1-4,3 1 2,-2-3-2,2 1 2,-1 0-2,-1 0 2,-2-1-2,0 3 2,0 0-1,-1 1 7,0 1-9,-2 0 0,-2-2 6,-2-2 4,-1 0-8,0-1 2,0 1 1,0 0-7,1 0-5,1 0 3,4 0 4,4 0 3,-1 1-1,-2 0 7,-2 0-6,0 0 7,-1 0-3,-1 0-3,0 0-10,0 0 1,1 0-2,0 0 3,1 0 4,0 0 4,-1 0 4,-2 0 4,0 0 2,-1 0 0,0 0-1,1 0-6,-1 0-2,0 0-7,0 0-5,1 0 2,-1 0-4,0 0 1,0 0 4,1 0 2,0 0 3,2 0 9,1 0-3,-1 0-2,0 0-6,-3 0-1,1 0 2,-1 0 3,0 0-2,0 0 2,1 0-4,-1 0-1,0 0 0,2 0 0,-1 0 0,2 0 0,1 0 2,1 1 2,0 1-7,2-1 7,-1-1-3,1 0 1,1 0 3,-1 0-2,-1 0 2,0 0-2,-2 0 3,-2 0 1,-1 0-4,-1 0 2,1 0-4,-1 0-2,1 0-4,2 0 3,0 0 4,-1 0-1,0 0-13,-1 0 21,0 0 7,-1 0-1,0 0 0,0 0 13,1 0-22,-1 0-8,0 0-13,0 0-6,1 0 5,-1 0 9,0 0 12,0 0 5,0 0 6,1 0 5,-1 0-2,0 0 2,0 0-2,1 0 2,-1 0-4,0 0-1,0 0 0,1 1-1,-1 0-6,0-1 1,0 0 3,0 0 278,-1 1-276,0 0 390,0-1-440,0 1 42,0 0 6,0-1 11,1 0-14,0 1-4,-1 0 249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04"/>
    </inkml:brush>
  </inkml:definitions>
  <inkml:trace contextRef="#ctx0" brushRef="#br0">0 646 472,'0'3'1338,"0"-1"-193,0 1-99,0-1-207,0 0-359,0 0-240,0 0-157,0 1 19,0 0 110,0-1 172,0 0 98,0 1 53,0-1-51,0 1-111,0-1-170,0 0-113,0 1 1208,0-4-1213,0-1 46,0 0 20,0 0-20,0-1-19,0 1-27,0-1-60,0 1-27,0 0 2,0-1 14,0-2 44,0 1 51,1-1 38,0 0 11,0 0-8,1 1-52,-2-2-52,1 2-57,-1 0-32,0-2-7,0 2-9,0-1 11,1 0 16,1-1 15,6-6 9,0-1 6,0 4 1,-1 0-6,-2 1-1,-1 3-1,1-3-2,4-2 15,2 0 6,7-4 14,16-8 42,-17 14 28,-8 3 8,-1 3 1,0-5-14,-1 3-35,2-2-25,2 4-22,1-2-2,1 0-2,1 0 3,-3 2 4,0-3 3,-2 1-2,3 1 3,0 1 5,5 0 23,2-3 63,5-1 68,1-3 27,-1-2 11,-1-1-19,-1 2-60,-4 1-72,-3 2-27,-3 1-7,0 2-2,-4-3 2,6 2 12,2-3 3,0-2 4,4 2-2,1 2 1,-4-1-9,0 0-5,-3 0-3,-1-2 5,-3 0 27,1 1 85,-2 5 37,-1 1 10,1 1 0,2-1-27,-1-3-92,4-3-44,-1-1-12,0 4-7,-1 1-1,-1 4 1,-1-2 5,0-1-4,-1 0 5,4-9-2,1 3-10,5 5-2,2 1 5,2-1-5,1 3-1,0-1 0,-3-4 0,-2-2 0,-3 3 0,-2-2 0,-1-1 1,2 4 5,-1 0-5,2-2 0,0 5 3,2-2-8,-1-4 3,2-1 0,-1 2-5,4 0 4,0 4-4,1-3 6,0 4 6,1-2-4,-2-3 4,1-3-5,2 3-1,4 10 0,-2-6 0,1 4 1,-2 1 5,-1-2-5,0-7-2,0 2-5,-1-1 4,3-3-4,0 7 5,-5 0 1,0-5 0,1 6 0,0 5-1,0-5-5,0-2 6,3 3 6,0-4-5,1 0-2,1 5-5,2 0 2,-3 1-6,-2 1 7,-5-2 3,-3-4 0,-1 7 1,0-1 5,-5-2-2,3-2 8,-1 2-3,-1-2-1,1-2 3,1-2 7,-2 0 24,1 1 119,-1 1 35,1 1 14,1 6-5,-1-1-21,0-4-116,2 2-39,-3-5-14,-1-5 5,-2 3-3,0 2 1,-1-2 3,1 3-4,-1 4-1,3 3-1,0 3-6,0-9-2,0 2-4,1 0 3,-1-2 2,-2-4 0,2 7 2,-1-6 2,2-1-8,1 4 1,0 3-2,0-9 2,-1 6-2,0 0 2,-3-3-2,-2 2 3,-1 5 2,0-1-1,1-2-4,3 1 2,-1-3-2,1 1 2,-1-4-2,-1 4 2,-1-1-2,0 3 2,0 1-1,-1 2 7,0 1-9,-1 0 0,-3-3 6,-1-4 4,-1 0-8,0 0 2,0-1 1,0 1-7,1 0-5,1 2 3,3-3 4,3 1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1-7,1-1 7,-2-2-3,3 0 1,-1 0 3,-1 0-2,0 0 2,1 0-2,-3 0 3,-2 0 1,0 0-4,-1 0 2,1 0-4,-2 0-2,2 0-4,1 0 3,1 0 4,-1 0-1,-1 0-13,0 0 21,-1 0 7,0 0-1,0 0 0,0 0 13,0 0-22,0 0-8,0 0-13,0 0-6,1 0 5,-1 0 9,0 0 12,0 0 5,-1 0 6,2 0 5,-1 0-2,0 0 2,0 0-2,0 0 2,0 0-4,0 0-1,0 0 0,0 2-1,0 0-6,0-1 1,0-1 3,0 0 278,-1 1-276,0 0 390,0 0-440,0 0 42,0 2 6,0-3 11,1 0-14,-1 1-4,0 1 249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3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29"/>
    </inkml:brush>
  </inkml:definitions>
  <inkml:trace contextRef="#ctx0" brushRef="#br0">1 0 312,'0'0'0,"46"16"512,-47-16-328,0 1-184,2-2-192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29"/>
    </inkml:brush>
  </inkml:definitions>
  <inkml:trace contextRef="#ctx0" brushRef="#br0">6 28 200,'0'0'0,"0"-11"224,-2 5-80,2 0-24,-2 3-96,2 2-88,-1 0-88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29"/>
    </inkml:brush>
  </inkml:definitions>
  <inkml:trace contextRef="#ctx0" brushRef="#br0">9 4821 1872,'-1'-2'-20,"2"-2"-361,-1-1-300,0 3 82,0 1 584,0-1 598,-1 0 329,0-1-30,0 1-44,0-1-209,1 1-176,-1 0-197,0-1-121,0 1-93,0 0-47,0 0-24,1 0-9,0 1 10,0 0 27,0-1 30,0-1 46,0 1 28,0 0 11,1-1-6,0 1-4,2-1-24,3-4-2,1 0 3,-1 1 30,0 1 6,1-1 13,5-3-6,13-8-7,-11 10-40,-5 2-31,1 0-33,0 1-13,-2 1-5,1-1 3,-1 2 9,1-2 40,1-1 70,3 0 58,2-2 18,4-2 7,0-1-32,0-1-69,0-1-58,0 4-18,-4 0-11,-1 1 3,0 0 18,-2 1 75,-1 0 40,1-1 12,-1 0 5,4 1-21,-3 0-74,0-2-37,1 2-16,1 2-6,-3-1 2,2-1-2,-2 3 4,1 0 1,-2 0 1,0 1 6,0-1 2,2 1 6,-1-3 6,1 0 22,0-1 6,0 2 5,1 0-5,0-1-5,-1-1-19,0 0-15,-1 2-10,1-1-7,1 4 0,0-1 5,0-1-5,0 0-1,-2-2 0,-1-2 0,0 1-1,-1 2-5,1 1 4,0-1-5,2 0-1,2-1 0,3 1 1,0 1 6,1-1 1,-2-1 1,-1 1 6,0 1 1,-2-1 0,1 0-1,-1 2-6,0-1-1,0-1 1,-1 1 11,0-1 54,0 1 131,0-1 51,-1 0 20,-1 0-1,0 1-51,-1 0-127,-1 1-50,1 0-26,1 0-7,1 0-10,-1 1 2,-1-1 4,1 1 3,0 0-1,-1-1 8,-1 0-4,1 0-7,-2-1-2,-2-1-6,0 2-1,2-1 2,-2 0 3,2 1-1,1 0 8,2 0-1,1 0 3,1-3 2,0 2 0,1-1-1,1-1-6,2 1 30,-1-1 132,2-3 67,-1 1 14,4-2 17,-2 0-25,2 2-122,-2 0-66,1 2-16,-2 0-8,0-1-6,0 1 0,1-1 12,-4 0 3,0 1 7,-2 0 7,0-1-1,-1 1-7,2 1-12,3-2-6,0 2-10,0 0-5,0 0-3,2 1 2,0 1-2,-2 0 4,1 0 2,-1 0 4,-1-1-5,-1 0-5,1 0 2,-1 0-3,2-1-2,0 1 0,2 0 0,0 0 0,0 2-2,1 0-2,0 0 8,-2-1-1,0 0 2,-2-2-3,-1 1-2,-2 1 0,0-2 0,1-1 0,1 1 1,-1-1 4,1 0-1,-1 4 8,1 0-2,-1-1-1,0 0 6,1 1-1,2-2-4,-2 0-2,1-1 0,-1 2-2,1 0-3,-1-3 4,1 1 1,-2 3 1,2-2 6,-1 1 2,0 2 7,1 1 6,-1-1-6,-2-1-7,0 1-2,0-1-7,-1-2-6,0 0 5,2 0 0,-1-1-6,1 2-1,1-1 0,2 0 0,-1-1-1,2 1-5,-2-1 4,0 1-5,0 3 0,2-1 5,-1 0-2,0 0 8,0 1-3,-1-3-1,-1 0 0,2-1 0,0 0-1,2-1-5,-1 2 5,0-2 1,-3-1 1,-1-1 6,-3 0 2,-2 1 6,0 0 2,1 3 7,0 2 8,-2-2 6,3 1-5,0 0-1,1-2 0,2-2-1,3 0 1,1-1 25,-1 2 10,2-2 6,-1 2-13,0-1-9,-1 0-23,2-1-12,-1 0-6,1 0 5,-1 1 1,1-1 1,0 0 6,-2-1 1,0 3 0,-1-1 0,-4 1 0,-1 2-3,0 2-10,-2-1-3,0 1-1,-1-1-7,1-1-4,-2 1 6,3 0-6,0 1 3,1 0 2,2 1 3,0-1-9,0-1-4,2 1-6,2 0 0,0-2 5,1-1-2,-1 2 9,0 0 2,-1-1-5,2 0 4,-1 1-4,2 0 4,-1 0-4,2 0 4,-3 1-4,1 0 4,-1-1-4,1 0 5,-3 1 1,0-1 2,-3-1 3,0 0-2,-3 1 2,-1-1-2,0 2 2,0-1-2,-1 0 3,1-1 2,0 0 0,2-1-1,-1 1-4,2-1 2,1 1-4,1-1-1,0-2 2,3 0 4,-1 1 10,1 0 36,-1-1 28,0-1 23,0 0 16,-1-1 2,1 1-24,1-1-23,1 0-17,2-1-12,1 0-18,2-1-11,0 0-7,-4 2-2,-1-1-4,-4-1 3,-3 2 5,-2-1 8,1-1-6,1-3 4,1 4-10,3-1 4,2 0-6,2 1 6,0 4-6,1-2 7,-3-1-1,1-1 2,-1 3-2,3-2 2,-1 1-4,2-1-2,-2 1-4,2-1 2,1-1-2,2-3 2,-1 2-2,1-4 2,-4 0-2,-3 1 2,-3 1-2,-1 0 4,-3 3-1,0 2-2,-2 0 8,-2 0-1,-1 1 2,1 0-3,0 0-4,1 0-4,4 1-2,3-2 0,-1 0 0,2-1 1,-1 1 10,0-1 22,-3 2 31,2 0 31,-2-1 23,-2 0 10,0 0-21,1-2-22,1 1-29,0-1-29,1-1-15,0-2 0,0 1-8,1-1 1,0 1-2,0 2 5,0-1 5,0 1-5,-1 1-6,1-1-5,0 0-10,2 0-3,-1 1 2,1-1 10,-2 2 2,-1 0 11,-1 0-4,-2 0 7,-1 1-1,-1 1 1,0-1-12,1-1-13,-1-2-6,1-1-10,1-2-2,-2-1 8,-1-1 15,0 1 12,0 0-1,1 0 4,1 0-1,2 0-4,-1 1-2,1-4 0,-2 1 1,2-1 6,-2-1 1,0-1 0,2 1-2,0-1-3,0 0 2,0 2-3,-1 1-1,1 1 4,-1 1-3,0-1-4,1 2-4,-1-2-2,-1 1-2,0 0-2,0 0 7,-1 0-7,2 1 3,-1-1 2,0 2 7,1 0 8,-1 3 8,-1 0 7,0 1 2,-1-1 3,-1 0-9,1 2-6,-1-4-10,0-2-6,1 2-9,3-1 3,1-3 1,1 1 0,2 2 1,0-3 5,1 0-5,3-3-2,0 0-5,-2 0 4,-1 0-5,-1-4 0,-2 5 5,-1 0-4,0 1 5,1 0 0,-4 1-5,1-2 5,-1 0 1,-1-1 0,1 2 0,1 0 0,1 2 0,2 0-2,-1 0-3,1-2 4,0 2 1,-1-2 1,0 2 4,1-2-2,1 1 4,-1 0 0,2 1-7,-1-1-7,1 1-1,1 0-2,1-3-3,0-3 5,1-2 7,1-6 2,-1-1 4,0 1-3,-1 2-2,1 2-2,0 4-6,1-1-5,-1 1 5,0 0 5,-1 0-1,0-1 11,-2 0 9,0-2 5,-2 1-3,-1-1-3,0-1-6,1 0-1,-1 0-1,1-3-5,-1 4 4,2 1-5,-2 1-1,2 1 0,-1 5 0,-1 0-1,-1 0-5,1 3 4,0 2-2,-1-2 8,-1 1-3,1 0-1,-1-2 0,-1 0-1,-1 2-6,1 2-2,0 0-6,0 0-1,1 0 2,-1 0 12,1 0 3,-1 1 6,-1 1-1,0 0-4,0 1-2,-1 0-2,-1 2-6,-2 1-6,0 1-2,0 0 0,0 0-2,0 0-4,1-1-1,-1 0 6,1 0 2,1-1 7,2-3 7,0-1 2,0-1 4,0 2-6,1-1-12,0 1-6,1-1-9,-1-1 1,2 0 1,5-6 14,11-16 8,-13 18 16,-5 8 6,-1 0 10,-2 2-1,-2 1 0,0-1-14,0 1-4,0 0-19,0 0-8,0-1-3,1 1 4,1 0 3,2-3 13,2 0 8,1-3 3,-1 2 10,0-1-4,0 1-6,-1-1-5,-1 1-12,2-2-9,-2 1-6,1-3-2,1-1 1,3-7 6,14-20 2,-12 16 7,-4 4 7,0-3-1,0 0-3,0 2 5,0 4 7,0-1 1,-1 2 0,0 1-2,-1 0-7,0-1-14,2 2-6,0-2 4,0 0 3,1 0 14,0 1 15,-2-1 6,1 3-3,-2-1-4,1 0-6,1 0-9,0 0-12,2-1-5,1-3-3,0 1 6,0 0 11,1-1 0,-2 0 10,0-1 0,0 0-7,3 0-14,-1-2-9,1 2-6,1 1-2,0 2 2,-3 3 13,0 0 9,-1 2 7,0 2 1,-2-1 0,1 0-2,1 0-3,0-1 1,-1 0-11,1-1-9,0-1-6,1 0-1,0 1 8,2 2 13,-2-3 3,1 1 6,-2 1-1,1 0-7,0 0-11,1 0 3,0 2 1,-1-2 1,1 1 6,1 2 2,-2-1 4,0-1-1,0 2 8,-1-2-2,-1 1-2,2 1-2,0 1-4,1-2-4,0 1-2,2 0 10,-2-2 4,1 1 13,-2 2 8,-1 0 1,-4 1 0,3 0-4,-2 0-16,-1-1-6,2 0-4,1 0-2,1 0 1,1-2 6,2 1 1,-1-1 1,-3 0 4,0 0-2,-3 2 2,1-1-5,-1 2-5,-1-2 4,-1 3 1,-1-1 0,-1 1 1,-1 1 6,0 0-1,0 0-4,0-1-1,0 1 7,1 0 5,-1 0-2,1 0 4,-1-1 1,1 1-3,0 0-8,0 0 7,0 0-4,-1 0-8,1-1-8,-1 1-28,0 0-101,0 0-118,1 0-199,0 0-337,0 1-943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6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0 196 472,'0'1'1338,"0"0"-193,0 0-99,0-1-207,0 1-359,0 0-240,0-1-157,0 1 19,0 0 110,0 0 172,0-1 98,0 1 53,0 0-51,0-1-111,0 1-170,0 0-113,0 0 1208,0-2-1213,0 1 46,0-1 20,0 0-20,0 1-19,0-1-27,0 0-60,0 1-27,0-1 2,0 0 14,0 0 44,1-1 51,0 1 38,1-1 11,0 1-8,0-1-52,-1 1-52,0 0-57,-1-1-32,0 1-7,0-1-9,1 1 11,1-1 16,2 0 15,9-1 9,1-1 6,0 1 1,-2 0-6,-2 1-1,-3 0-1,2 0-2,7-1 15,3 0 6,12-1 14,29-3 42,-29 5 28,-15 0 8,-2 1 1,-1 0-14,0-1-35,3 0-25,4 2-22,2-1-2,0-1-2,3 1 3,-5 1 4,-2-2 3,-2 1-2,5 0 3,0 0 5,10 1 23,3-2 63,8 1 68,2-2 27,-1-1 11,-3 1-19,0 0-60,-8 0-72,-7 1-27,-4 0-7,1 1-2,-7-1 2,9 0 12,3 0 3,3-1 4,4 0-2,4 2 1,-7-2-9,-2 1-5,-4 0-3,-3-1 5,-3 1 27,-1 0 85,-2 0 37,-1 2 10,0-1 0,5 1-27,-1-1-92,4-2-44,0 0-12,1 2-7,-3-1-1,-1 2 1,-3 0 5,1-1-4,-2 0 5,6-2-2,3 0-10,8 1-2,5 2 5,3-2-5,1 2-1,0-1 0,-5 0 0,-2-2 0,-8 2 0,-1-1 0,-3-1 1,2 2 5,0 0-5,4-1 0,-1 2 3,4-1-8,-2-1 3,3-1 0,0 1-5,6 1 4,-1 0-4,3 0 6,-1 0 6,3 0-4,-5-1 4,3-1-5,4 2-1,5 2 0,-2-2 0,2 2 1,-4 0 5,-2-1-5,0-2-2,1 1-5,-2 0 4,5-2-4,-2 3 5,-6 0 1,-2-2 0,3 2 0,0 1-1,-1-1-5,1 0 6,6 0 6,-3-1-5,4 0-2,3 2-5,1 0 2,-4-1-6,-3 1 7,-10 0 3,-5-2 0,-1 3 1,-2-1 5,-7 0-2,4-1 8,-1 1-3,-1-2-1,0 1 3,3-1 7,-3-1 24,1 2 119,-2-1 35,2 1 14,1 1-5,0 0-21,-1-1-116,2 1-39,-3-2-14,-3-1 5,-2 0-3,-1 1 1,-2 0 3,1 0-4,0 2-1,5 0-1,-1 2-6,0-4-2,1 2-4,1-1 3,-3 0 2,0-2 0,1 3 2,-1-2 2,2-1-8,3 2 1,0 0-2,0-2 2,-1 2-2,-2 0 2,-4-2-2,-4 2 3,0 1 2,-2-1-1,3 1-4,4-1 2,-1-1-2,2 0 2,-2 0-2,-1 1 2,-3-1-2,0 2 2,0-1-1,-1 1 7,-1 1-9,-2-1 0,-3 0 6,-4-1 4,-1-1-8,0 0 2,0 0 1,0 1-7,2-1-5,1 1 3,6-1 4,6 1 3,-2 0-1,-2 0 7,-4 0-6,1 0 7,-2 0-3,-2 0-3,1 0-10,-1 0 1,2 0-2,1 0 3,-1 0 4,2 0 4,-2 0 4,-2 0 4,-2 0 2,0 0 0,0 0-1,-1 0-6,1 0-2,0 0-7,0 0-5,0 0 2,0 0-4,0 0 1,-1 0 4,2 0 2,0 0 3,3 0 9,2 0-3,-3 0-2,1 0-6,-3 0-1,-1 0 2,-1 0 3,1 0-2,0 0 2,0 0-4,0 0-1,0 0 0,1 0 0,1 0 0,2 0 0,1 0 2,2 0 2,1 1-7,2 0 7,-2-1-3,3 0 1,-1 0 3,0 0-2,-1 0 2,0 0-2,-4 0 3,-3 0 1,0 0-4,-2 0 2,0 0-4,-1 0-2,2 0-4,3 0 3,0 0 4,0 0-1,-2 0-13,-1 0 21,-1 0 7,0 0-1,0 0 0,0 0 13,0 0-22,-1 0-8,1 0-13,0 0-6,0 0 5,0 0 9,0 0 12,0 0 5,-1 0 6,1 0 5,0 0-2,0 0 2,0 0-2,0 0 2,-1 0-4,1 0-1,0 0 0,0 0-1,0 1-6,0-1 1,0 0 3,-1 0 278,-1 0-276,0 1 390,0-1-440,0 1 42,0-1 6,0 0 11,1 0-14,0 0-4,-1 1 249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7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29"/>
    </inkml:brush>
  </inkml:definitions>
  <inkml:trace contextRef="#ctx0" brushRef="#br0">0 814 472,'0'3'1338,"0"0"-193,0 0-99,0 0-207,0 0-359,0 0-240,0 0-157,0 0 19,0 0 110,0 0 172,0 0 98,0 0 53,0 0-51,0 0-111,0 0-170,0 0-113,0 0 1208,0-4-1213,0-1 46,0-1 20,0 0-20,0 0-19,0 0-27,0 0-60,0 0-27,0 0 2,0-1 14,0-1 44,1-1 51,0 0 38,1 0 11,0 0-8,0 0-52,-1 0-52,0 0-57,-1 0-32,0 0-7,0 0-9,1 0 11,1 0 16,2-3 15,9-6 9,1 0 6,0 2 1,-2 2-6,-2 2-1,-3 2-1,2-3-2,7-3 15,3 0 6,12-3 14,29-13 42,-29 19 28,-15 4 8,-2 3 1,-1-4-14,0 0-35,3 0-25,4 4-22,2-2-2,0 0-2,3 1 3,-5 1 4,-2-3 3,-2 1-2,5 1 3,0 1 5,10 0 23,3-3 63,8-1 68,2-4 27,-1-4 11,-3 1-19,0 1-60,-8 2-72,-7 2-27,-4 2-7,1 1-2,-7-2 2,9 1 12,3-3 3,3-3 4,4 4-2,4 1 1,-7-2-9,-2 3-5,-4-2-3,-3-3 5,-3 1 27,-1 2 85,-2 3 37,-1 5 10,0-1 0,5 0-27,-1-4-92,4-5-44,0 0-12,1 4-7,-3 3-1,-1 4 1,-3-4 5,1 1-4,-2-1 5,6-10-2,3 2-10,8 6-2,5 4 5,3-4-5,1 4-1,0 1 0,-5-7 0,-2-2 0,-8 4 0,-1-2 0,-3-3 1,2 5 5,0 1-5,4-1 0,-1 4 3,4-2-8,-2-4 3,3-3 0,0 4-5,6 0 4,-1 4-4,3-3 6,-1 4 6,3-2-4,-5-4 4,3-3-5,4 4-1,5 11 0,-2-6 0,2 4 1,-4 3 5,-2-4-5,0-9-2,1 3-5,-2-2 4,5-2-4,-2 7 5,-6 1 1,-2-5 0,3 6 0,0 5-1,-1-6-5,1-1 6,6 3 6,-3-4-5,4-2-2,3 10-5,1-3 2,-4 1-6,-3 2 7,-10-3 3,-5-4 0,-1 8 1,-2 0 5,-7-4-2,4-2 8,-1 3-3,-1-4-1,0-1 3,3-3 7,-3 0 24,1 1 119,-2 1 35,2 2 14,1 8-5,0-2-21,-1-5-116,2 2-39,-3-7-14,-3-4 5,-2 4-3,-1-1 1,-2 1 3,1 2-4,0 6-1,5 4-1,-1 2-6,0-11-2,1 4-4,1-1 3,-3-2 2,0-4 0,1 6 2,-1-5 2,2-3-8,3 6 1,0 3-2,0-11 2,-1 9-2,-2-1 2,-4-6-2,-4 5 3,0 6 2,-2-1-1,3-2-4,4 0 2,-1-5-2,2 2 2,-2-2-2,-1 2 2,-3-1-2,0 4 2,0 2-1,-1 1 7,-1 4-9,-2-2 0,-3-4 6,-4-4 4,-1-1-8,0 0 2,0 0 1,0 0-7,2 1-5,1 1 3,6-2 4,6 1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 0 7,-2-3-3,3 0 1,-1 0 3,0 0-2,-1 0 2,0 0-2,-4 0 3,-3 0 1,0 0-4,-2 0 2,0 0-4,-1 0-2,2 0-4,3 0 3,0 0 4,0 0-1,-2 0-13,-1 0 21,-1 0 7,0 0-1,0 0 0,0 0 13,0 0-22,-1 0-8,1 0-13,0 0-6,0 0 5,0 0 9,0 0 12,0 0 5,-1 0 6,1 0 5,0 0-2,0 0 2,0 0-2,0 0 2,-1 0-4,1 0-1,0 1 0,0 1-1,0 1-6,0-3 1,0 0 3,-1 0 278,-1 1-276,0 1 390,0-1-440,0 1 42,0 1 6,0-3 11,1 0-14,0 1-4,-1 1 249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0 680 472,'0'3'1338,"0"-1"-193,0 1-99,0-1-207,0 1-359,0-1-240,0 1-157,0-1 19,0 1 110,0-1 172,0 1 98,0-1 53,0 1-51,0-1-111,0 1-170,0-1-113,0 1 1208,0-4-1213,0-1 46,0 0 20,0-1-20,0 1-19,0-1-27,0 1-60,0-1-27,0 1 2,0-1 14,0-2 44,1 0 51,0 0 38,1 0 11,0 0-8,0 0-52,-1 0-52,0 0-57,-1 0-32,0 0-7,0 0-9,1 0 11,1 0 16,2-2 15,9-6 9,1 1 6,0 1 1,-2 2-6,-2 1-1,-3 2-1,2-2-2,7-3 15,3 1 6,12-4 14,29-10 42,-29 16 28,-15 2 8,-2 4 1,-1-4-14,0 0-35,3 0-25,4 4-22,2-2-2,0-1-2,3 2 3,-5 0 4,-2-1 3,-2-1-2,5 2 3,0 1 5,10-1 23,3-2 63,8-1 68,2-3 27,-1-3 11,-3-1-19,0 3-60,-8 0-72,-7 3-27,-4 1-7,1 1-2,-7-2 2,9 1 12,3-1 3,3-4 4,4 3-2,4 1 1,-7-1-9,-2 2-5,-4-2-3,-3-1 5,-3-1 27,-1 3 85,-2 2 37,-1 4 10,0-1 0,5 1-27,-1-4-92,4-4-44,0-1-12,1 4-7,-3 3-1,-1 3 1,-3-4 5,1 2-4,-2-1 5,6-9-2,3 2-10,8 5-2,5 3 5,3-3-5,1 4-1,0 0 0,-5-6 0,-2-1 0,-8 3 0,-1-2 0,-3-2 1,2 4 5,0 1-5,4-2 0,-1 5 3,4-2-8,-2-4 3,3-2 0,0 3-5,6 0 4,-1 3-4,3-2 6,-1 4 6,3-2-4,-5-4 4,3-3-5,4 5-1,5 8 0,-2-5 0,2 4 1,-4 2 5,-2-3-5,0-8-2,1 3-5,-2-1 4,5-3-4,-2 6 5,-6 1 1,-2-4 0,3 5 0,0 5-1,-1-6-5,1-1 6,6 3 6,-3-3-5,4-3-2,3 9-5,1-2 2,-4 0-6,-3 2 7,-10-2 3,-5-4 0,-1 7 1,-2 0 5,-7-2-2,4-4 8,-1 4-3,-1-4-1,0 0 3,3-4 7,-3 1 24,1 1 119,-2 0 35,2 3 14,1 5-5,0-1-21,-1-4-116,2 2-39,-3-6-14,-3-4 5,-2 4-3,-1-1 1,-2 1 3,1 2-4,0 4-1,5 4-1,-1 2-6,0-11-2,1 6-4,1-3 3,-3-1 2,0-3 0,1 5 2,-1-5 2,2-1-8,3 4 1,0 2-2,0-8 2,-1 7-2,-2-1 2,-4-4-2,-4 3 3,0 5 2,-2-1-1,3-1-4,4 0 2,-1-4-2,2 1 2,-2-1-2,-1 1 2,-3-1-2,0 5 2,0 0-1,-1 2 7,-1 2-9,-2-1 0,-3-3 6,-4-4 4,-1 0-8,0-1 2,0 1 1,0-1-7,2 1-5,1 1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1 390,0-2-440,0 2 42,0 0 6,0-1 11,1-1-14,0 0-4,-1 2 249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299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0 680 472,'0'3'1338,"0"-1"-193,0 1-99,0-1-207,0 1-359,0-1-240,0 1-157,0-1 19,0 1 110,0-1 172,0 1 98,0-1 53,0 1-51,0-1-111,0 1-170,0-1-113,0 1 1208,0-4-1213,0-1 46,0 0 20,0-1-20,0 1-19,0-1-27,0 1-60,0-1-27,0 1 2,0-1 14,0-2 44,1 0 51,0 0 38,1 0 11,0 0-8,0 0-52,-1 0-52,0 0-57,-1 0-32,0 0-7,0 0-9,1 0 11,1 0 16,2-2 15,9-6 9,1 1 6,0 1 1,-2 2-6,-2 1-1,-3 2-1,2-2-2,7-3 15,3 1 6,12-4 14,29-10 42,-29 16 28,-15 2 8,-2 4 1,-1-4-14,0 0-35,3 0-25,4 4-22,2-2-2,0-1-2,3 2 3,-5 0 4,-2-1 3,-2-1-2,5 2 3,0 1 5,10-1 23,3-2 63,8-1 68,2-3 27,-1-3 11,-3-1-19,0 3-60,-8 0-72,-7 3-27,-4 1-7,1 1-2,-7-2 2,9 1 12,3-1 3,3-4 4,4 3-2,4 1 1,-7-1-9,-2 2-5,-4-2-3,-3-1 5,-3-1 27,-1 3 85,-2 2 37,-1 4 10,0-1 0,5 1-27,-1-4-92,4-4-44,0-1-12,1 4-7,-3 3-1,-1 3 1,-3-4 5,1 2-4,-2-1 5,6-9-2,3 2-10,8 5-2,5 3 5,3-3-5,1 4-1,0 0 0,-5-6 0,-2-1 0,-8 3 0,-1-2 0,-3-2 1,2 4 5,0 1-5,4-2 0,-1 5 3,4-2-8,-2-4 3,3-2 0,0 3-5,6 0 4,-1 3-4,3-2 6,-1 4 6,3-2-4,-5-4 4,3-3-5,4 5-1,5 8 0,-2-5 0,2 4 1,-4 2 5,-2-3-5,0-8-2,1 3-5,-2-1 4,5-3-4,-2 6 5,-6 1 1,-2-4 0,3 5 0,0 5-1,-1-6-5,1-1 6,6 3 6,-3-3-5,4-3-2,3 9-5,1-2 2,-4 0-6,-3 2 7,-10-2 3,-5-4 0,-1 7 1,-2 0 5,-7-2-2,4-4 8,-1 4-3,-1-4-1,0 0 3,3-4 7,-3 1 24,1 1 119,-2 0 35,2 3 14,1 5-5,0-1-21,-1-4-116,2 2-39,-3-6-14,-3-4 5,-2 4-3,-1-1 1,-2 1 3,1 2-4,0 4-1,5 4-1,-1 2-6,0-11-2,1 6-4,1-3 3,-3-1 2,0-3 0,1 5 2,-1-5 2,2-1-8,3 4 1,0 2-2,0-8 2,-1 7-2,-2-1 2,-4-4-2,-4 3 3,0 5 2,-2-1-1,3-1-4,4 0 2,-1-4-2,2 1 2,-2-1-2,-1 1 2,-3-1-2,0 5 2,0 0-1,-1 2 7,-1 2-9,-2-1 0,-3-3 6,-4-4 4,-1 0-8,0-1 2,0 1 1,0-1-7,2 1-5,1 1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1 390,0-2-440,0 2 42,0 0 6,0-1 11,1-1-14,0 0-4,-1 2 249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30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0 680 472,'0'3'1338,"0"-1"-193,0 1-99,0-1-207,0 1-359,0-1-240,0 1-157,0-1 19,0 1 110,0-1 172,0 1 98,0-1 53,0 1-51,0-1-111,0 1-170,0-1-113,0 1 1208,0-4-1213,0-1 46,0 0 20,0-1-20,0 1-19,0-1-27,0 1-60,0-1-27,0 1 2,0-1 14,0-2 44,1 0 51,0 0 38,1 0 11,0 0-8,0 0-52,-1 0-52,0 0-57,-1 0-32,0 0-7,0 0-9,1 0 11,1 0 16,2-2 15,9-6 9,1 1 6,0 1 1,-2 2-6,-2 1-1,-3 2-1,2-2-2,7-3 15,3 1 6,12-4 14,29-10 42,-29 16 28,-15 2 8,-2 4 1,-1-4-14,0 0-35,3 0-25,4 4-22,2-2-2,0-1-2,3 2 3,-5 0 4,-2-1 3,-2-1-2,5 2 3,0 1 5,10-1 23,3-2 63,8-1 68,2-3 27,-1-3 11,-3-1-19,0 3-60,-8 0-72,-7 3-27,-4 1-7,1 1-2,-7-2 2,9 1 12,3-1 3,3-4 4,4 3-2,4 1 1,-7-1-9,-2 2-5,-4-2-3,-3-1 5,-3-1 27,-1 3 85,-2 2 37,-1 4 10,0-1 0,5 1-27,-1-4-92,4-4-44,0-1-12,1 4-7,-3 3-1,-1 3 1,-3-4 5,1 2-4,-2-1 5,6-9-2,3 2-10,8 5-2,5 3 5,3-3-5,1 4-1,0 0 0,-5-6 0,-2-1 0,-8 3 0,-1-2 0,-3-2 1,2 4 5,0 1-5,4-2 0,-1 5 3,4-2-8,-2-4 3,3-2 0,0 3-5,6 0 4,-1 3-4,3-2 6,-1 4 6,3-2-4,-5-4 4,3-3-5,4 5-1,5 8 0,-2-5 0,2 4 1,-4 2 5,-2-3-5,0-8-2,1 3-5,-2-1 4,5-3-4,-2 6 5,-6 1 1,-2-4 0,3 5 0,0 5-1,-1-6-5,1-1 6,6 3 6,-3-3-5,4-3-2,3 9-5,1-2 2,-4 0-6,-3 2 7,-10-2 3,-5-4 0,-1 7 1,-2 0 5,-7-2-2,4-4 8,-1 4-3,-1-4-1,0 0 3,3-4 7,-3 1 24,1 1 119,-2 0 35,2 3 14,1 5-5,0-1-21,-1-4-116,2 2-39,-3-6-14,-3-4 5,-2 4-3,-1-1 1,-2 1 3,1 2-4,0 4-1,5 4-1,-1 2-6,0-11-2,1 6-4,1-3 3,-3-1 2,0-3 0,1 5 2,-1-5 2,2-1-8,3 4 1,0 2-2,0-8 2,-1 7-2,-2-1 2,-4-4-2,-4 3 3,0 5 2,-2-1-1,3-1-4,4 0 2,-1-4-2,2 1 2,-2-1-2,-1 1 2,-3-1-2,0 5 2,0 0-1,-1 2 7,-1 2-9,-2-1 0,-3-3 6,-4-4 4,-1 0-8,0-1 2,0 1 1,0-1-7,2 1-5,1 1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1 390,0-2-440,0 2 42,0 0 6,0-1 11,1-1-14,0 0-4,-1 2 249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30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0 680 472,'0'3'1338,"0"-1"-193,0 1-99,0-1-207,0 1-359,0-1-240,0 1-157,0-1 19,0 1 110,0-1 172,0 1 98,0-1 53,0 1-51,0-1-111,0 1-170,0-1-113,0 1 1208,0-4-1213,0-1 46,0 0 20,0-1-20,0 1-19,0-1-27,0 1-60,0-1-27,0 1 2,0-1 14,0-2 44,1 0 51,0 0 38,1 0 11,0 0-8,0 0-52,-1 0-52,0 0-57,-1 0-32,0 0-7,0 0-9,1 0 11,1 0 16,2-2 15,9-6 9,1 1 6,0 1 1,-2 2-6,-2 1-1,-3 2-1,2-2-2,7-3 15,3 1 6,12-4 14,29-10 42,-29 16 28,-15 2 8,-2 4 1,-1-4-14,0 0-35,3 0-25,4 4-22,2-2-2,0-1-2,3 2 3,-5 0 4,-2-1 3,-2-1-2,5 2 3,0 1 5,10-1 23,3-2 63,8-1 68,2-3 27,-1-3 11,-3-1-19,0 3-60,-8 0-72,-7 3-27,-4 1-7,1 1-2,-7-2 2,9 1 12,3-1 3,3-4 4,4 3-2,4 1 1,-7-1-9,-2 2-5,-4-2-3,-3-1 5,-3-1 27,-1 3 85,-2 2 37,-1 4 10,0-1 0,5 1-27,-1-4-92,4-4-44,0-1-12,1 4-7,-3 3-1,-1 3 1,-3-4 5,1 2-4,-2-1 5,6-9-2,3 2-10,8 5-2,5 3 5,3-3-5,1 4-1,0 0 0,-5-6 0,-2-1 0,-8 3 0,-1-2 0,-3-2 1,2 4 5,0 1-5,4-2 0,-1 5 3,4-2-8,-2-4 3,3-2 0,0 3-5,6 0 4,-1 3-4,3-2 6,-1 4 6,3-2-4,-5-4 4,3-3-5,4 5-1,5 8 0,-2-5 0,2 4 1,-4 2 5,-2-3-5,0-8-2,1 3-5,-2-1 4,5-3-4,-2 6 5,-6 1 1,-2-4 0,3 5 0,0 5-1,-1-6-5,1-1 6,6 3 6,-3-3-5,4-3-2,3 9-5,1-2 2,-4 0-6,-3 2 7,-10-2 3,-5-4 0,-1 7 1,-2 0 5,-7-2-2,4-4 8,-1 4-3,-1-4-1,0 0 3,3-4 7,-3 1 24,1 1 119,-2 0 35,2 3 14,1 5-5,0-1-21,-1-4-116,2 2-39,-3-6-14,-3-4 5,-2 4-3,-1-1 1,-2 1 3,1 2-4,0 4-1,5 4-1,-1 2-6,0-11-2,1 6-4,1-3 3,-3-1 2,0-3 0,1 5 2,-1-5 2,2-1-8,3 4 1,0 2-2,0-8 2,-1 7-2,-2-1 2,-4-4-2,-4 3 3,0 5 2,-2-1-1,3-1-4,4 0 2,-1-4-2,2 1 2,-2-1-2,-1 1 2,-3-1-2,0 5 2,0 0-1,-1 2 7,-1 2-9,-2-1 0,-3-3 6,-4-4 4,-1 0-8,0-1 2,0 1 1,0-1-7,2 1-5,1 1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1 390,0-2-440,0 2 42,0 0 6,0-1 11,1-1-14,0 0-4,-1 2 249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30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0 680 472,'0'3'1338,"0"-1"-193,0 1-99,0-1-207,0 1-359,0-1-240,0 1-157,0-1 19,0 1 110,0-1 172,0 1 98,0-1 53,0 1-51,0-1-111,0 1-170,0-1-113,0 1 1208,0-4-1213,0-1 46,0 0 20,0-1-20,0 1-19,0-1-27,0 1-60,0-1-27,0 1 2,0-1 14,0-2 44,1 0 51,0 0 38,1 0 11,0 0-8,0 0-52,-1 0-52,0 0-57,-1 0-32,0 0-7,0 0-9,1 0 11,1 0 16,2-2 15,9-6 9,1 1 6,0 1 1,-2 2-6,-2 1-1,-3 2-1,2-2-2,7-3 15,3 1 6,12-4 14,29-10 42,-29 16 28,-15 2 8,-2 4 1,-1-4-14,0 0-35,3 0-25,4 4-22,2-2-2,0-1-2,3 2 3,-5 0 4,-2-1 3,-2-1-2,5 2 3,0 1 5,10-1 23,3-2 63,8-1 68,2-3 27,-1-3 11,-3-1-19,0 3-60,-8 0-72,-7 3-27,-4 1-7,1 1-2,-7-2 2,9 1 12,3-1 3,3-4 4,4 3-2,4 1 1,-7-1-9,-2 2-5,-4-2-3,-3-1 5,-3-1 27,-1 3 85,-2 2 37,-1 4 10,0-1 0,5 1-27,-1-4-92,4-4-44,0-1-12,1 4-7,-3 3-1,-1 3 1,-3-4 5,1 2-4,-2-1 5,6-9-2,3 2-10,8 5-2,5 3 5,3-3-5,1 4-1,0 0 0,-5-6 0,-2-1 0,-8 3 0,-1-2 0,-3-2 1,2 4 5,0 1-5,4-2 0,-1 5 3,4-2-8,-2-4 3,3-2 0,0 3-5,6 0 4,-1 3-4,3-2 6,-1 4 6,3-2-4,-5-4 4,3-3-5,4 5-1,5 8 0,-2-5 0,2 4 1,-4 2 5,-2-3-5,0-8-2,1 3-5,-2-1 4,5-3-4,-2 6 5,-6 1 1,-2-4 0,3 5 0,0 5-1,-1-6-5,1-1 6,6 3 6,-3-3-5,4-3-2,3 9-5,1-2 2,-4 0-6,-3 2 7,-10-2 3,-5-4 0,-1 7 1,-2 0 5,-7-2-2,4-4 8,-1 4-3,-1-4-1,0 0 3,3-4 7,-3 1 24,1 1 119,-2 0 35,2 3 14,1 5-5,0-1-21,-1-4-116,2 2-39,-3-6-14,-3-4 5,-2 4-3,-1-1 1,-2 1 3,1 2-4,0 4-1,5 4-1,-1 2-6,0-11-2,1 6-4,1-3 3,-3-1 2,0-3 0,1 5 2,-1-5 2,2-1-8,3 4 1,0 2-2,0-8 2,-1 7-2,-2-1 2,-4-4-2,-4 3 3,0 5 2,-2-1-1,3-1-4,4 0 2,-1-4-2,2 1 2,-2-1-2,-1 1 2,-3-1-2,0 5 2,0 0-1,-1 2 7,-1 2-9,-2-1 0,-3-3 6,-4-4 4,-1 0-8,0-1 2,0 1 1,0-1-7,2 1-5,1 1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1-7,2-1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1 390,0-2-440,0 2 42,0 0 6,0-1 11,1-1-14,0 0-4,-1 2 249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2 584,'0'0'0,"-1"0"504,0 0-456,-1-1-128,1 0-296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17.303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29"/>
    </inkml:brush>
  </inkml:definitions>
  <inkml:trace contextRef="#ctx0" brushRef="#br0">0 814 472,'0'3'1338,"0"0"-193,0 0-99,0 0-207,0 0-359,0 0-240,0 0-157,0 0 19,0 0 110,0 0 172,0 0 98,0 0 53,0 0-51,0 0-111,0 0-170,0 0-113,0 0 1208,0-4-1213,0-1 46,0-1 20,0 0-20,0 0-19,0 0-27,0 0-60,0 0-27,0 0 2,0-1 14,0-1 44,1-1 51,0 0 38,1 0 11,0 0-8,0 0-52,-1 0-52,0 0-57,-1 0-32,0 0-7,0 0-9,1 0 11,1 0 16,2-3 15,9-6 9,1 0 6,0 2 1,-2 2-6,-2 2-1,-3 2-1,2-3-2,7-3 15,3 0 6,12-3 14,29-13 42,-29 19 28,-15 4 8,-2 3 1,-1-4-14,0 0-35,3 0-25,4 4-22,2-2-2,0 0-2,3 1 3,-5 1 4,-2-3 3,-2 1-2,5 1 3,0 1 5,10 0 23,3-3 63,8-1 68,2-4 27,-1-4 11,-3 1-19,0 1-60,-8 2-72,-7 2-27,-4 2-7,1 1-2,-7-2 2,9 1 12,3-3 3,3-3 4,4 4-2,4 1 1,-7-2-9,-2 3-5,-4-2-3,-3-3 5,-3 1 27,-1 2 85,-2 3 37,-1 5 10,0-1 0,5 0-27,-1-4-92,4-5-44,0 0-12,1 4-7,-3 3-1,-1 4 1,-3-4 5,1 1-4,-2-1 5,6-10-2,3 2-10,8 6-2,5 4 5,3-4-5,1 4-1,0 1 0,-5-7 0,-2-2 0,-8 4 0,-1-2 0,-3-3 1,2 5 5,0 1-5,4-1 0,-1 4 3,4-2-8,-2-4 3,3-3 0,0 4-5,6 0 4,-1 4-4,3-3 6,-1 4 6,3-2-4,-5-4 4,3-3-5,4 4-1,5 11 0,-2-6 0,2 4 1,-4 3 5,-2-4-5,0-9-2,1 3-5,-2-2 4,5-2-4,-2 7 5,-6 1 1,-2-5 0,3 6 0,0 5-1,-1-6-5,1-1 6,6 3 6,-3-4-5,4-2-2,3 10-5,1-3 2,-4 1-6,-3 2 7,-10-3 3,-5-4 0,-1 8 1,-2 0 5,-7-4-2,4-2 8,-1 3-3,-1-4-1,0-1 3,3-3 7,-3 0 24,1 1 119,-2 1 35,2 2 14,1 8-5,0-2-21,-1-5-116,2 2-39,-3-7-14,-3-4 5,-2 4-3,-1-1 1,-2 1 3,1 2-4,0 6-1,5 4-1,-1 2-6,0-11-2,1 4-4,1-1 3,-3-2 2,0-4 0,1 6 2,-1-5 2,2-3-8,3 6 1,0 3-2,0-11 2,-1 9-2,-2-1 2,-4-6-2,-4 5 3,0 6 2,-2-1-1,3-2-4,4 0 2,-1-5-2,2 2 2,-2-2-2,-1 2 2,-3-1-2,0 4 2,0 2-1,-1 1 7,-1 4-9,-2-2 0,-3-4 6,-4-4 4,-1-1-8,0 0 2,0 0 1,0 0-7,2 1-5,1 1 3,6-2 4,6 1 3,-2 1-1,-2 1 7,-4 0-6,1 0 7,-2 0-3,-2 0-3,1 0-10,-1 0 1,2 0-2,1 0 3,-1 0 4,2 0 4,-2 0 4,-2 0 4,-2 0 2,0 0 0,0 0-1,-1 0-6,1 0-2,0 0-7,0 0-5,0 0 2,0 0-4,0 0 1,-1 0 4,2 0 2,0 0 3,3 0 9,2 0-3,-3 0-2,1 0-6,-3 0-1,-1 0 2,-1 0 3,1 0-2,0 0 2,0 0-4,0 0-1,0 0 0,1 0 0,1 0 0,2 0 0,1 1 2,2 1 2,1 1-7,2 0 7,-2-3-3,3 0 1,-1 0 3,0 0-2,-1 0 2,0 0-2,-4 0 3,-3 0 1,0 0-4,-2 0 2,0 0-4,-1 0-2,2 0-4,3 0 3,0 0 4,0 0-1,-2 0-13,-1 0 21,-1 0 7,0 0-1,0 0 0,0 0 13,0 0-22,-1 0-8,1 0-13,0 0-6,0 0 5,0 0 9,0 0 12,0 0 5,-1 0 6,1 0 5,0 0-2,0 0 2,0 0-2,0 0 2,-1 0-4,1 0-1,0 1 0,0 1-1,0 1-6,0-3 1,0 0 3,-1 0 278,-1 1-276,0 1 390,0-1-440,0 1 42,0 1 6,0-3 11,1 0-14,0 1-4,-1 1 249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78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42"/>
    </inkml:brush>
  </inkml:definitions>
  <inkml:trace contextRef="#ctx0" brushRef="#br0">9 2 584,'0'0'0,"-1"0"504,-1 0-456,-1-1-128,1 0-296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7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42"/>
    </inkml:brush>
  </inkml:definitions>
  <inkml:trace contextRef="#ctx0" brushRef="#br0">9 3991 1872,'-1'-2'-20,"2"-1"-361,0-1-300,-2 2 82,1 1 584,0-1 598,-1 0 329,0 0-30,1 0-44,-1 0-209,0 0-176,0 1-197,0-1-121,0 0-93,0 0-47,0 0-24,1 1-9,0 0 10,0 0 27,0-1 30,0 0 46,0 0 28,0 0 11,1 0-6,0 0-4,2 0-24,4-4-2,0 0 3,-2 2 30,2-1 6,0 0 13,6-2-6,13-7-7,-12 8-40,-4 1-31,1 1-33,-1 1-13,-2 1-5,1-1 3,0 1 9,0-1 40,2-1 70,2-1 58,2 0 18,5-3 7,-1 0-32,2-1-69,-2-1-58,1 3-18,-5 1-11,0 0 3,-1 0 18,-1 1 75,-1 0 40,0-1 12,0 0 5,3 1-21,-3 0-74,1-1-37,0 1-16,2 1-6,-3 0 2,1 0-2,-1 1 4,0 0 1,-2 1 1,0 1 6,1-2 2,2 1 6,-3-2 6,3 0 22,0-1 6,-1 2 5,1-1-5,1 0-5,-1-1-19,-1 1-15,0 0-10,0 0-7,1 3 0,1-1 5,-1 0-5,1 0-1,-3-2 0,0-2 0,-1 1-1,0 1-5,0 1 4,1 0-5,0 0-1,5-1 0,0 1 1,3 0 6,-1 0 1,-1-1 1,-1 1 6,-1 0 1,-1 0 0,0-1-1,0 2-6,-1 0-1,1-1 1,-1 0 11,-1 0 54,0 0 131,0 0 51,0 0 20,-2 0-1,0 0-51,0 1-127,-2 0-50,2 1-26,1-1-7,-1 0-10,1 1 2,-1 0 4,0-1 3,0 2-1,-1-2 8,0 0-4,1 1-7,-3-1-2,-2-2-6,0 2-1,1 0 2,0 0 3,1 0-1,2 1 8,1-1-1,1-1 3,2 0 2,-1 0 0,2 0-1,1-1-6,1 0 30,0 0 132,1-2 67,0 0 14,4-2 17,-2 1-25,1 1-122,-1 1-66,0 0-16,-1 1-8,0-1-6,0 1 0,0-1 12,-3 0 3,-1 1 7,-1 0 7,-1-1-1,0 1-7,2 0-12,2 0-6,0 0-10,1 1-5,0 0-3,2 0 2,-1 1-2,-1 1 4,1-1 2,-2 1 4,0-2-5,-1 0-5,0 1 2,0-1-3,1 0-2,1 1 0,1-1 0,0 1 0,2 1-2,-1 0-2,1 0 8,-3 0-1,1-1 2,-2-1-3,-2 0-2,-1 2 0,0-3 0,0 0 0,1 0 1,0 0 4,0 1-1,0 2 8,0 0-2,0 0-1,0-2 6,0 2-1,2-1-4,-1 0-2,1-1 0,-2 1-2,2 0-3,-2-2 4,2 1 1,-2 1 1,1 0 6,-1 0 2,1 3 7,0 0 6,0-1-6,-2-1-7,0 1-2,-2-1-7,1-2-6,0 1 5,1 0 0,-1-2-6,2 2-1,1 0 0,1-1 0,0 0-1,1 0-5,-1 1 4,-1-1-5,1 2 0,2 1 5,-1-1-2,-1 0 8,0 1-3,0-2-1,-1 0 0,1-2 0,1 1-1,2-1-5,-1 1 5,-1-1 1,-2-1 1,-2-1 6,-2 0 2,-3 1 6,0 1 2,2 1 7,-2 2 8,0-1 6,2 0-5,1 0-1,0-1 0,3-2-1,2 0 1,2 0 25,-1 0 10,1 0 6,0 0-13,0 0-9,-1 0-23,1-1-12,0 1-6,0-1 5,0 1 1,1-1 1,-1 1 6,-1-2 1,0 3 0,-2-1 0,-3 1 0,-2 1-3,0 2-10,-2-1-3,1 2-1,-1-2-7,-1 0-4,0 0 6,2 0-6,1 1 3,0 1 2,2 0 3,1-1-9,0-1-4,1 1-6,2 0 0,2-1 5,-1-1-2,-1 1 9,1 1 2,-1-2-5,1 0 4,0 2-4,1-1 4,1 0-4,0 1 4,-2 0-4,0 0 4,0-1-4,0 1 5,-2 0 1,-1-1 2,-2 0 3,-1 0-2,-2-1 2,-2 2-2,0-1 2,1 1-2,-3-1 3,3 0 2,0-1 0,0 0-1,1 1-4,1-2 2,2 2-4,0-2-1,1-1 2,2 1 4,0 0 10,0-1 36,-1 0 28,2-1 23,-2 0 16,0 0 2,0 0-24,1 0-23,3-1-17,0 0-12,2-1-18,2 0-11,-1 0-7,-3 0-2,-2 1-4,-3-1 3,-4 2 5,-1-2 8,0 0-6,1-3 4,1 4-10,4-2 4,2 1-6,2 1 6,-1 2-6,1-1 7,-2 0-1,0-1 2,1 1-2,1 0 2,0 0-4,1-1-2,-1 2-4,2-2 2,1-1-2,1-1 2,1 0-2,-1-2 2,-3-1-2,-3 1 2,-4 2-2,-1-1 4,-2 2-1,-1 3-2,-2-1 8,-1 0-1,-2 0 2,1 2-3,0-1-4,1 0-4,4 1-2,3-2 0,0 0 0,1 0 1,1 0 10,-2-1 22,-3 2 31,2 0 31,-1 0 23,-2-1 10,-2 0-21,3-2-22,0 1-29,0 0-29,1-1-15,1-2 0,0 1-8,0-1 1,0 1-2,1 1 5,-1 0 5,0 0-5,0 2-6,0-1-5,1-1-10,1 1-3,0 0 2,0 0 10,-1 1 2,-2 0 11,-1 1-4,-1-2 7,-2 3-1,-1-1 1,1 0-12,0-1-13,-1-1-6,1-1-10,1-2-2,-2-1 8,-1 0 15,1 0 12,-1 0-1,1 0 4,1 0-1,2 1-4,0 0-2,0-3 0,-1 1 1,1-2 6,-2 0 1,1-1 0,1 1-2,0-1-3,0 1 2,0 0-3,0 2-1,0 0 4,-1 1-3,1 0-4,0 1-4,0-2-2,-2 1-2,0 0-2,0 1 7,-1-1-7,3 1 3,-2 0 2,0 0 7,1 1 8,-1 2 8,0 1 7,-2 0 2,1-1 3,-2 1-9,1 0-6,-1-2-10,1-1-6,0 1-9,3-2 3,1-1 1,1 0 0,3 2 1,0-3 5,0 0-5,4-1-2,-1-1-5,-1 0 4,-2-1-5,-1-2 0,-1 4 5,-2-1-4,0 2 5,1 0 0,-3 0-5,0-1 5,-1-1 1,0 1 0,-1 0 0,2 1 0,2 1 0,1 0-2,0 0-3,0-1 4,1 1 1,-3-1 1,2 1 4,1-1-2,-1 0 4,1 1 0,1 0-7,0-1-7,0 2-1,2-2-2,0-1-3,1-2 5,1-2 7,0-6 2,-1 0 4,1 1-3,-1 1-2,0 1-2,1 5-6,0-1-5,-1 0 5,1 0 5,-1 0-1,0 0 11,-3-1 9,0-1 5,-2 1-3,0-2-3,-1 0-6,1 0-1,0 0-1,0-2-5,0 2 4,0 2-5,1 1-1,-1 0 0,1 4 0,-2 0-1,0 1-5,0 2 4,0 1-2,-1-1 8,0 1-3,0 0-1,-1-2 0,-1 0-1,0 2-6,-1 1-2,2 0-6,-1 0-1,1 1 2,-1 0 12,1-1 3,-1 1 6,0 1-1,-1 0-4,1 1-2,-3 0-2,0 1-6,-2 2-6,0 0-2,0 0 0,0 0-2,0 0-4,1 0-1,0-1 6,0 0 2,0 0 7,3-3 7,1-1 2,-1 0 4,0 0-6,1 1-12,1 0-6,-1-1-9,2-1 1,-1 1 1,6-5 14,13-15 8,-15 17 16,-5 5 6,0 1 10,-3 2-1,-2-1 0,0 1-14,0 0-4,0 0-19,0 0-8,0 0-3,1 0 4,0 0 3,3-2 13,3-1 8,0-1 3,-1 0 10,0 1-4,0-1-6,0 0-5,-1 1-12,0-1-9,0-1-6,0-1-2,1-1 1,4-7 6,13-15 2,-11 13 7,-5 3 7,0-3-1,0 1-3,1 1 5,-1 3 7,0-1 1,0 2 0,-1 2-2,-1-1-7,1-1-14,1 2-6,0-2 4,0 0 3,2 1 14,-2 0 15,0-1 6,0 2-3,-1 1-4,0-1-6,1-1-9,0 1-12,3-1-5,0-2-3,0 1 6,0-1 11,2-1 0,-3 1 10,1-1 0,-1 0-7,4-1-14,-2 0-9,2 0-6,0 2-2,0 1 2,-2 3 13,-1 0 9,0 1 7,-1 1 1,-2 1 0,2-1-2,0 1-3,0-2 1,-1 0-11,2 0-9,0-2-6,0 1-1,0 1 8,3 1 13,-3-2 3,1 0 6,-1 2-1,0-1-7,0 0-11,2 1 3,-1 1 1,0-2 1,0 2 6,1 0 2,-1 0 4,0-1-1,-2 2 8,1-1-2,-1 0-2,1 1-2,0 0-4,1-1-4,1 1-2,2 0 10,-3-2 4,1 1 13,-1 2 8,-2 0 1,-3 0 0,1 1-4,0-1-16,-2 0-6,2-1-4,2 1-2,0 0 1,1-2 6,3 1 1,-2-1 1,-2 0 4,-2 0-2,-1 1 2,0 1-5,0-1-5,-2 1 4,-2 1 1,1-1 0,-2 2 1,-1 0 6,0 0-1,0 0-4,0 0-1,0 0 7,1 0 5,-1 0-2,1 0 4,-1 0 1,1 0-3,0 0-8,0 0 7,0 0-4,0 0-8,-1 0-8,0 0-28,0 0-101,1 0-118,-1 0-199,1 1-337,0 0-943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42"/>
    </inkml:brush>
  </inkml:definitions>
  <inkml:trace contextRef="#ctx0" brushRef="#br0">0 319 472,'0'1'1338,"0"1"-193,0-1-99,0 0-207,0 0-359,0 0-240,0 1-157,0-1 19,0 0 110,0 0 172,0 0 98,0 0 53,0 1-51,0-1-111,0 0-170,0 0-113,0 0 1208,0-1-1213,0-1 46,0 0 20,0 0-20,0 0-19,0-1-27,0 1-60,0 0-27,0 0 2,0 0 14,0-2 44,0 1 51,1 0 38,1-1 11,-1 1-8,0 0-52,0-1-52,-1 1-57,0 0-32,0-1-7,1 1-9,0-1 11,0 1 16,2-1 15,5-3 9,2 0 6,-2 1 1,1 1-6,-3 0-1,-1 1-1,1 0-2,4-3 15,3 1 6,8-1 14,19-5 42,-20 7 28,-9 1 8,-1 2 1,-2-2-14,1 1-35,2-1-25,2 2-22,1-1-2,1 0-2,2 0 3,-4 1 4,-1-1 3,-1 0-2,3 0 3,0 1 5,6 0 23,3-1 63,5-1 68,2-2 27,-2 0 11,-2-1-19,1 1-60,-5 1-72,-6 0-27,-2 2-7,1-1-2,-5 0 2,6 0 12,2-1 3,2-1 4,2 2-2,4 0 1,-6-1-9,0 1-5,-3-1-3,-3 0 5,-1-1 27,-1 2 85,-2 1 37,0 1 10,1 0 0,1 1-27,1-3-92,3-1-44,-1 0-12,1 1-7,-2 1-1,-1 2 1,-1-1 5,0-1-4,-2 1 5,5-4-2,1 0-10,7 3-2,2 1 5,2-2-5,1 3-1,0-1 0,-3-2 0,-2-1 0,-5 2 0,-1-2 0,-2 0 1,2 2 5,0 0-5,2-1 0,0 3 3,2-2-8,-1-1 3,2-1 0,0 1-5,4 0 4,0 2-4,1-1 6,-1 1 6,3 0-4,-4-3 4,3 0-5,1 1-1,5 5 0,-2-3 0,1 2 1,-2 1 5,-2-2-5,0-3-2,1 1-5,-1-1 4,3 0-4,-1 2 5,-4 1 1,-2-3 0,2 3 0,0 2-1,0-2-5,1-1 6,3 2 6,-2-3-5,3 0-2,2 4-5,0-1 2,-2 0-6,-2 1 7,-6-1 3,-4-2 0,-1 3 1,-1 1 5,-5-2-2,3-1 8,-1 1-3,0-2-1,0 1 3,2-2 7,-3 0 24,2 0 119,-2 1 35,1 1 14,1 2-5,0 0-21,-1-2-116,2 1-39,-3-3-14,-1-1 5,-2 1-3,0-1 1,-2 1 3,1 1-4,0 2-1,4 2-1,-2 1-6,1-5-2,1 2-4,0-1 3,-3 0 2,2-2 0,-1 2 2,0-2 2,1 0-8,2 1 1,1 2-2,-1-4 2,0 3-2,-2-1 2,-2-1-2,-3 1 3,0 2 2,-2 0-1,3 0-4,3-1 2,-2-1-2,2 0 2,-1-1-2,-1 2 2,-2-2-2,0 3 2,0 0-1,-1 1 7,0 1-9,-2-1 0,-2-1 6,-2-2 4,-1 0-8,0 0 2,0 0 1,0-1-7,1 1-5,1 1 3,4-1 4,4 0 3,-1 1-1,-2 0 7,-2 0-6,0 0 7,-1 0-3,-1 0-3,0 0-10,0 0 1,1 0-2,0 0 3,1 0 4,0 0 4,-1 0 4,-2 0 4,0 0 2,-1 0 0,0 0-1,1 0-6,-1 0-2,0 0-7,0 0-5,1 0 2,-1 0-4,0 0 1,0 0 4,1 0 2,0 0 3,2 0 9,1 0-3,-1 0-2,0 0-6,-3 0-1,1 0 2,-1 0 3,0 0-2,0 0 2,1 0-4,-1 0-1,0 0 0,2 0 0,-1 0 0,2 0 0,1 0 2,1 1 2,0 0-7,2 0 7,-1-1-3,1 0 1,1 0 3,-1 0-2,-1 0 2,0 0-2,-2 0 3,-2 0 1,-1 0-4,-1 0 2,1 0-4,-1 0-2,1 0-4,2 0 3,0 0 4,-1 0-1,0 0-13,-1 0 21,0 0 7,-1 0-1,0 0 0,0 0 13,1 0-22,-1 0-8,0 0-13,0 0-6,1 0 5,-1 0 9,0 0 12,0 0 5,0 0 6,1 0 5,-1 0-2,0 0 2,0 0-2,1 0 2,-1 0-4,0 0-1,0 1 0,1 0-1,-1 0-6,0-1 1,0 0 3,0 0 278,-1 0-276,0 1 390,0-1-440,0 1 42,0 0 6,0-1 11,1 0-14,0 0-4,-1 1 249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1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42"/>
    </inkml:brush>
  </inkml:definitions>
  <inkml:trace contextRef="#ctx0" brushRef="#br0">1 0 312,'0'0'0,"47"15"512,-49-15-328,1 1-184,2-2-192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2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42"/>
    </inkml:brush>
  </inkml:definitions>
  <inkml:trace contextRef="#ctx0" brushRef="#br0">6 25 200,'0'0'0,"0"-9"224,-2 3-80,2 1-24,-2 2-96,2 2-88,-1 0-88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3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42"/>
    </inkml:brush>
  </inkml:definitions>
  <inkml:trace contextRef="#ctx0" brushRef="#br0">9 4365 1872,'-1'-2'-20,"2"-1"-361,-1-2-300,0 4 82,0-1 584,0 1 598,-1-2 329,0 1-30,0 0-44,0 0-209,1 0-176,-1 0-197,0 0-121,0 0-93,0-1-47,0 2-24,1-1-9,0 1 10,0 0 27,0-1 30,0 0 46,0 0 28,0 0 11,1 0-6,0-1-4,2 0-24,3-3-2,1 0 3,-1 1 30,0 0 6,1 0 13,5-3-6,13-8-7,-11 10-40,-5 1-31,1 1-33,0 0-13,-2 1-5,1 0 3,-1 1 9,1-2 40,1 0 70,3-1 58,2-1 18,4-2 7,0-1-32,0-1-69,0-1-58,0 3-18,-4 2-11,-1-1 3,0 1 18,-2 1 75,-1-1 40,1-1 12,-1 1 5,4 1-21,-3-1-74,0-1-37,1 2-16,1 1-6,-3 0 2,2-2-2,-2 3 4,1 1 1,-2-1 1,0 2 6,0-3 2,2 2 6,-1-2 6,1-1 22,0 0 6,0 2 5,1-1-5,0-1-5,-1 0-19,0 0-15,-1 1-10,1 0-7,1 2 0,0 1 5,0-2-5,0 0-1,-2-1 0,-1-2 0,0 0-1,-1 3-5,1-1 4,0 1-5,2 0-1,2-2 0,3 2 1,0 0 6,1-1 1,-2-1 1,-1 2 6,0 0 1,-2-1 0,1 1-1,-1 1-6,0-1-1,0 0 1,-1 0 11,0-1 54,0 1 131,0 0 51,-1-1 20,-1 1-1,0 0-51,-1 0-127,-1 1-50,1 1-26,1-1-7,1 0-10,-1 1 2,-1 0 4,1-1 3,0 1-1,-1 0 8,-1-1-4,1 0-7,-2 0-2,-2-2-6,0 2-1,2-1 2,-2 1 3,2 0-1,1 0 8,2 0-1,1 0 3,1-2 2,0 1 0,1-1-1,1 0-6,2 0 30,-1-1 132,2-1 67,-1-1 14,4-1 17,-2 0-25,2 1-122,-2 2-66,1-1-16,-2 2-8,0-1-6,0 0 0,1-1 12,-4 2 3,0-1 7,-2 0 7,0-1-1,-1 3-7,2-2-12,3 0-6,0 1-10,0 1-5,0 0-3,2 0 2,0 1-2,-2 0 4,1 0 2,-1 1 4,-1-2-5,-1 0-5,1 0 2,-1 0-3,2 0-2,0 0 0,2 1 0,0-1 0,0 2-2,1 0-2,0 0 8,-2-1-1,0 0 2,-2-1-3,-1 0-2,-2 1 0,0-1 0,1-2 0,1 1 1,-1 0 4,1 0-1,-1 3 8,1 0-2,-1-1-1,0 0 6,1 1-1,2-2-4,-2 1-2,1-2 0,-1 3-2,1-2-3,-1-1 4,1 1 1,-2 1 1,2 0 6,-1 0 2,0 2 7,1 1 6,-1-1-6,-2-1-7,0 1-2,0-1-7,-1-2-6,0 1 5,2-1 0,-1 0-6,1 0-1,1 1 0,2-1 0,-1 0-1,2-1-5,-2 1 4,0 1-5,0 1 0,2 0 5,-1 1-2,0-2 8,0 2-3,-1-2-1,-1-1 0,2 0 0,0-1-1,2 0-5,-1 1 5,0-2 1,-3 0 1,-1-2 6,-3 1 2,-2 0 6,0 1 2,1 2 7,0 2 8,-2-1 6,3 0-5,0 0-1,1-1 0,2-3-1,3 1 1,1-1 25,-1 1 10,2-1 6,-1 1-13,0-1-9,-1 1-23,2-1-12,-1 0-6,1-1 5,-1 2 1,1-2 1,0 1 6,-2-1 1,0 2 0,-1 0 0,-4 1 0,-1 1-3,0 2-10,-2-1-3,0 1-1,-1-1-7,1 0-4,-2 0 6,3 0-6,0 0 3,1 2 2,2 0 3,0-1-9,0-1-4,2 1-6,2 0 0,0-1 5,1-2-2,-1 3 9,0-1 2,-1-1-5,2 0 4,-1 1-4,2 0 4,-1 0-4,2 1 4,-3 0-4,1 0 4,-1-1-4,1 1 5,-3-1 1,0 0 2,-3 0 3,0-1-2,-3 1 2,-1 0-2,0 1 2,0-1-2,-1 0 3,1 0 2,0-1 0,2-1-1,-1 2-4,2-2 2,1 1-4,1-1-1,0-1 2,3 0 4,-1 0 10,1 0 36,-1 0 28,0-1 23,0-1 16,-1 0 2,1 0-24,1 1-23,1-2-17,2 0-12,1 0-18,2-1-11,0 0-7,-4 1-2,-1 0-4,-4-1 3,-3 2 5,-2-1 8,1-1-6,1-3 4,1 4-10,3-1 4,2 0-6,2 1 6,0 3-6,1-1 7,-3-1-1,1-1 2,-1 2-2,3-1 2,-1 0-4,2 0-2,-2 1-4,2-1 2,1-2-2,2-1 2,-1 0-2,1-2 2,-4-1-2,-3 1 2,-3 2-2,-1-1 4,-3 3-1,0 2-2,-2-1 8,-2 0-1,-1 2 2,1 0-3,0-1-4,1 1-4,4 0-2,3-1 0,-1 0 0,2-1 1,-1 0 10,0 0 22,-3 1 31,2 1 31,-2-1 23,-2-1 10,0 1-21,1-2-22,1 0-29,0 0-29,1-1-15,0-1 0,0 0-8,1-1 1,0 1-2,0 1 5,0 1 5,0-1-5,-1 2-6,1-1-5,0 0-10,2 0-3,-1 1 2,1-2 10,-2 3 2,-1 0 11,-1 0-4,-2-1 7,-1 2-1,-1 0 1,0-1-12,1 0-13,-1-2-6,1-1-10,1-2-2,-2-1 8,-1 0 15,0 0 12,0 0-1,1 0 4,1 0-1,2 1-4,-1 0-2,1-3 0,-2 0 1,2 0 6,-2-2 1,0 0 0,2 0-2,0 0-3,0 0 2,0 1-3,-1 2-1,1 0 4,-1 1-3,0 0-4,1 1-4,-1-2-2,-1 1-2,0 0-2,0 1 7,-1-1-7,2 1 3,-1 0 2,0 0 7,1 2 8,-1 1 8,-1 1 7,0 1 2,-1-2 3,-1 1-9,1 1-6,-1-3-10,0-1-6,1 1-9,3-2 3,1-1 1,1 1 0,2 0 1,0-2 5,1 1-5,3-3-2,0-1-5,-2 1 4,-1-1-5,-1-2 0,-2 3 5,-1 0-4,0 1 5,1 2 0,-4-1-5,1-2 5,-1 0 1,-1 1 0,1 0 0,1 0 0,1 2 0,2 0-2,-1 0-3,1-1 4,0 1 1,-1-1 1,0 1 4,1-1-2,1 0 4,-1 0 0,2 1-7,-1-1-7,1 2-1,1-1-2,1-2-3,0-4 5,1 0 7,1-7 2,-1 0 4,0 0-3,-1 3-2,1 1-2,0 3-6,1 1-5,-1-1 5,0 1 5,-1 0-1,0-1 11,-2 0 9,0-2 5,-2 1-3,-1-2-3,0 1-6,1-1-1,-1 0-1,1-2-5,-1 2 4,2 2-5,-2 2-1,2 0 0,-1 4 0,-1 0-1,-1 0-5,1 3 4,0 2-2,-1-2 8,-1 2-3,1-2-1,-1 0 0,-1-1-1,-1 2-6,1 1-2,0 1-6,0-1-1,1 1 2,-1 0 12,1 0 3,-1 1 6,-1 0-1,0 1-4,0 0-2,-1 1-2,-1 1-6,-2 1-6,0 1-2,0 0 0,0 0-2,0 0-4,1 0-1,-1-1 6,1 0 2,1-1 7,2-2 7,0-2 2,0 1 4,0 0-6,1 0-12,0 0-6,1 0-9,-1-2 1,2 1 1,5-5 14,11-16 8,-13 18 16,-5 6 6,-1 1 10,-2 1-1,-2 0 0,0 1-14,0 0-4,0 0-19,0 0-8,0 0-3,1 0 4,1-1 3,2-1 13,2-1 8,1-2 3,-1 1 10,0 0-4,0 0-6,-1 0-5,-1 0-12,2-1-9,-2 0-6,1-2-2,1 0 1,3-8 6,14-17 2,-12 14 7,-4 4 7,0-4-1,0 1-3,0 2 5,0 3 7,0-1 1,-1 2 0,0 2-2,-1-1-7,0 0-14,2 0-6,0-1 4,0 0 3,1 1 14,0 0 15,-2 0 6,1 1-3,-2 0-4,1 1-6,1-2-9,0 1-12,2-1-5,1-2-3,0 0 6,0 1 11,1-2 0,-2 0 10,0 0 0,0 0-7,3-1-14,-1-1-9,1 1-6,1 2-2,0 1 2,-3 3 13,0 0 9,-1 1 7,0 3 1,-2-2 0,1 1-2,1 0-3,0-1 1,-1-1-11,1 1-9,0-3-6,1 1-1,0 2 8,2 0 13,-2-2 3,1 1 6,-2 0-1,1 2-7,0-2-11,1 1 3,0 1 1,-1-1 1,1 1 6,1 1 2,-2-1 4,0 0-1,0 1 8,-1 0-2,-1-1-2,2 2-2,0-1-4,1 1-4,0-1-2,2 0 10,-2-1 4,1 0 13,-2 3 8,-1 0 1,-4 0 0,3 0-4,-2 0-16,-1 0-6,2-1-4,1 0-2,1 1 1,1-2 6,2 0 1,-1 0 1,-3-1 4,0 0-2,-3 3 2,1-1-5,-1 0-5,-1 0 4,-1 2 1,-1-1 0,-1 2 1,-1 0 6,0 0-1,0 0-4,0 0-1,0-1 7,1 1 5,-1 0-2,1 0 4,-1 0 1,1 0-3,0 0-8,0 0 7,0 0-4,-1 0-8,1 0-8,-1 0-28,0 0-101,0 0-118,1 0-199,0 0-337,0 1-943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0 178 472,'0'1'1338,"0"-1"-193,0 1-99,0-1-207,0 1-359,0 0-240,0-1-157,0 1 19,0 0 110,0-1 172,0 1 98,0 0 53,0-1-51,0 1-111,0 0-170,0-1-113,0 1 1208,0-1-1213,0-1 46,0 1 20,0-1-20,0 0-19,0 1-27,0-1-60,0 0-27,0 1 2,0-1 14,0 0 44,1-1 51,0 1 38,1 0 11,0 0-8,0-1-52,-1 1-52,0 0-57,-1-1-32,0 1-7,0 0-9,1-1 11,1 1 16,2-1 15,9-1 9,1 0 6,0 0 1,-2 1-6,-2 0-1,-3 0-1,2 0-2,7-1 15,3 0 6,12 0 14,29-4 42,-29 5 28,-15 1 8,-2 0 1,-1 0-14,0-1-35,3 1-25,4 0-22,2 0-2,0 0-2,3 0 3,-5 0 4,-2 0 3,-2 0-2,5 0 3,0 0 5,10 1 23,3-1 63,8-1 68,2 0 27,-1-2 11,-3 1-19,0 0-60,-8 1-72,-7 0-27,-4 1-7,1-1-2,-7 0 2,9 1 12,3-1 3,3-1 4,4 1-2,4 0 1,-7 0-9,-2 0-5,-4 1-3,-3-2 5,-3 1 27,-1 0 85,-2 0 37,-1 2 10,0 0 0,5-1-27,-1 0-92,4-1-44,0-1-12,1 2-7,-3 0-1,-1 1 1,-3-1 5,1 0-4,-2 0 5,6-2-2,3 1-10,8 0-2,5 2 5,3-1-5,1 0-1,0 1 0,-5-2 0,-2 0 0,-8 1 0,-1-1 0,-3 0 1,2 0 5,0 1-5,4 0 0,-1 0 3,4 1-8,-2-2 3,3 0 0,0 0-5,6 0 4,-1 2-4,3-2 6,-1 2 6,3-1-4,-5-1 4,3 0-5,4 1-1,5 1 0,-2 0 0,2 0 1,-4 1 5,-2 0-5,0-3-2,1 1-5,-2-1 4,5 0-4,-2 2 5,-6 0 1,-2-2 0,3 2 0,0 2-1,-1-3-5,1 1 6,6 0 6,-3-1-5,4 0-2,3 2-5,1 0 2,-4-1-6,-3 1 7,-10 0 3,-5-2 0,-1 3 1,-2-1 5,-7 0-2,4-1 8,-1 0-3,-1 0-1,0 0 3,3-1 7,-3-1 24,1 2 119,-2-1 35,2 1 14,1 1-5,0 0-21,-1-1-116,2 1-39,-3-2-14,-3-1 5,-2 1-3,-1-1 1,-2 1 3,1 1-4,0 0-1,5 2-1,-1 0-6,0-3-2,1 2-4,1-1 3,-3 0 2,0-1 0,1 1 2,-1-1 2,2-1-8,3 2 1,0 1-2,0-3 2,-1 2-2,-2-1 2,-4 0-2,-4 0 3,0 2 2,-2 0-1,3-1-4,4 0 2,-1 0-2,2-1 2,-2 0-2,-1 1 2,-3-1-2,0 1 2,0 1-1,-1 0 7,-1 1-9,-2-1 0,-3-1 6,-4 0 4,-1-1-8,0 1 2,0-1 1,0 0-7,2 1-5,1 0 3,6-1 4,6 1 3,-2-1-1,-2 1 7,-4 0-6,1 0 7,-2 0-3,-2 0-3,1 0-10,-1 0 1,2 0-2,1 0 3,-1 0 4,2 0 4,-2 0 4,-2 0 4,-2 0 2,0 0 0,0 0-1,-1 0-6,1 0-2,0 0-7,0 0-5,0 0 2,0 0-4,0 0 1,-1 0 4,2 0 2,0 0 3,3 0 9,2 0-3,-3 0-2,1 0-6,-3 0-1,-1 0 2,-1 0 3,1 0-2,0 0 2,0 0-4,0 0-1,0 0 0,1 0 0,1 0 0,2 0 0,1 1 2,2-1 2,1 1-7,2-1 7,-2 0-3,3 0 1,-1 0 3,0 0-2,-1 0 2,0 0-2,-4 0 3,-3 0 1,0 0-4,-2 0 2,0 0-4,-1 0-2,2 0-4,3 0 3,0 0 4,0 0-1,-2 0-13,-1 0 21,-1 0 7,0 0-1,0 0 0,0 0 13,0 0-22,-1 0-8,1 0-13,0 0-6,0 0 5,0 0 9,0 0 12,0 0 5,-1 0 6,1 0 5,0 0-2,0 0 2,0 0-2,0 0 2,-1 0-4,1 0-1,0 1 0,0-1-1,0 1-6,0-1 1,0 0 3,-1 0 278,-1 0-276,0 0 390,0 0-440,0 1 42,0 0 6,0-1 11,1 0-14,0 0-4,-1 0 249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5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42"/>
    </inkml:brush>
  </inkml:definitions>
  <inkml:trace contextRef="#ctx0" brushRef="#br0">0 737 472,'0'2'1338,"0"1"-193,0 0-99,0 0-207,0-1-359,0 1-240,0 0-157,0-1 19,0 1 110,0 0 172,0 0 98,0-1 53,0 1-51,0 0-111,0-1-170,0 1-113,0 0 1208,0-4-1213,0-1 46,0-1 20,0 1-20,0-1-19,0 0-27,0 1-60,0-1-27,0 0 2,0 0 14,0-2 44,1 0 51,0-1 38,1 1 11,0-1-8,0 1-52,-1-1-52,0 1-57,-1 0-32,0-1-7,0 1-9,1-1 11,1 1 16,2-2 15,9-8 9,1 2 6,0 2 1,-2 0-6,-2 3-1,-3 2-1,2-3-2,7-3 15,3 1 6,12-4 14,29-11 42,-29 17 28,-15 3 8,-2 3 1,-1-3-14,0-1-35,3 1-25,4 4-22,2-3-2,0 0-2,3 2 3,-5 0 4,-2-2 3,-2 0-2,5 2 3,0 0 5,10 0 23,3-2 63,8-1 68,2-5 27,-1-2 11,-3 0-19,0 2-60,-8 0-72,-7 3-27,-4 2-7,1 0-2,-7-1 2,9 1 12,3-3 3,3-3 4,4 4-2,4 1 1,-7-2-9,-2 2-5,-4-1-3,-3-3 5,-3 1 27,-1 2 85,-2 3 37,-1 4 10,0-1 0,5 0-27,-1-3-92,4-5-44,0 0-12,1 4-7,-3 2-1,-1 4 1,-3-4 5,1 1-4,-2 0 5,6-10-2,3 2-10,8 6-2,5 3 5,3-4-5,1 5-1,0 0 0,-5-7 0,-2-1 0,-8 4 0,-1-2 0,-3-3 1,2 4 5,0 2-5,4-2 0,-1 4 3,4-1-8,-2-4 3,3-3 0,0 3-5,6 1 4,-1 3-4,3-2 6,-1 3 6,3-1-4,-5-5 4,3-2-5,4 4-1,5 9 0,-2-4 0,2 2 1,-4 4 5,-2-4-5,0-8-2,1 2-5,-2-1 4,5-2-4,-2 6 5,-6 1 1,-2-5 0,3 6 0,0 5-1,-1-5-5,1-2 6,6 3 6,-3-4-5,4-2-2,3 9-5,1-2 2,-4 1-6,-3 1 7,-10-2 3,-5-4 0,-1 8 1,-2-1 5,-7-2-2,4-4 8,-1 4-3,-1-4-1,0 0 3,3-4 7,-3 0 24,1 2 119,-2 0 35,2 2 14,1 7-5,0-1-21,-1-5-116,2 2-39,-3-7-14,-3-3 5,-2 3-3,-1 0 1,-2 0 3,1 3-4,0 4-1,5 5-1,-1 1-6,0-10-2,1 4-4,1-1 3,-3-2 2,0-4 0,1 7 2,-1-6 2,2-3-8,3 7 1,0 1-2,0-9 2,-1 8-2,-2-1 2,-4-5-2,-4 4 3,0 6 2,-2-2-1,3-1-4,4 0 2,-1-4-2,2 1 2,-2-1-2,-1 1 2,-3-1-2,0 4 2,0 2-1,-1 0 7,-1 4-9,-2-2 0,-3-2 6,-4-5 4,-1-1-8,0 0 2,0 1 1,0-1-7,2 1-5,1 1 3,6-1 4,6-1 3,-2 3-1,-2 0 7,-4 0-6,1 0 7,-2 0-3,-2 0-3,1 0-10,-1 0 1,2 0-2,1 0 3,-1 0 4,2 0 4,-2 0 4,-2 0 4,-2 0 2,0 0 0,0 0-1,-1 0-6,1 0-2,0 0-7,0 0-5,0 0 2,0 0-4,0 0 1,-1 0 4,2 0 2,0 0 3,3 0 9,2 0-3,-3 0-2,1 0-6,-3 0-1,-1 0 2,-1 0 3,1 0-2,0 0 2,0 0-4,0 0-1,0 0 0,1 0 0,1 0 0,2 0 0,1 0 2,2 3 2,1-1-7,2 1 7,-2-3-3,3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1 390,0-1-440,0 1 42,0 0 6,0-1 11,1-1-14,0 0-4,-1 2 249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6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0 616 472,'0'2'1338,"0"0"-193,0 1-99,0-1-207,0 0-359,0 0-240,0 1-157,0-1 19,0 0 110,0 1 172,0-1 98,0 0 53,0 0-51,0 1-111,0-1-170,0 0-113,0 0 1208,0-2-1213,0-2 46,0 0 20,0 0-20,0-1-19,0 1-27,0 0-60,0 0-27,0-1 2,0 1 14,0-3 44,1 1 51,0-1 38,1 1 11,0-1-8,0 1-52,-1-1-52,0 1-57,-1-1-32,0 1-7,0-1-9,1 0 11,1 1 16,2-2 15,9-6 9,1 1 6,0 1 1,-2 2-6,-2 1-1,-3 2-1,2-3-2,7-2 15,3 1 6,12-4 14,29-8 42,-29 13 28,-15 3 8,-2 3 1,-1-3-14,0-1-35,3 1-25,4 3-22,2-2-2,0 0-2,3 1 3,-5 1 4,-2-2 3,-2-1-2,5 3 3,0 0 5,10-1 23,3-1 63,8-2 68,2-2 27,-1-3 11,-3 0-19,0 1-60,-8 2-72,-7 1-27,-4 2-7,1 0-2,-7-1 2,9 1 12,3-3 3,3-1 4,4 1-2,4 3 1,-7-3-9,-2 2-5,-4 0-3,-3-3 5,-3 0 27,-1 2 85,-2 3 37,-1 3 10,0 0 0,5-1-27,-1-2-92,4-4-44,0-1-12,1 4-7,-3 2-1,-1 3 1,-3-4 5,1 2-4,-2 0 5,6-9-2,3 2-10,8 4-2,5 3 5,3-2-5,1 3-1,0 0 0,-5-5 0,-2-2 0,-8 4 0,-1-3 0,-3-1 1,2 4 5,0 0-5,4-1 0,-1 4 3,4-2-8,-2-3 3,3-2 0,0 2-5,6 1 4,-1 2-4,3-1 6,-1 2 6,3 0-4,-5-5 4,3-1-5,4 3-1,5 8 0,-2-5 0,2 4 1,-4 1 5,-2-2-5,0-7-2,1 2-5,-2-1 4,5-1-4,-2 4 5,-6 1 1,-2-4 0,3 5 0,0 5-1,-1-6-5,1-1 6,6 3 6,-3-3-5,4-2-2,3 7-5,1-1 2,-4 0-6,-3 2 7,-10-2 3,-5-4 0,-1 7 1,-2-1 5,-7-2-2,4-2 8,-1 2-3,-1-3-1,0 0 3,3-3 7,-3 0 24,1 1 119,-2 1 35,2 1 14,1 6-5,0-1-21,-1-4-116,2 2-39,-3-6-14,-3-3 5,-2 3-3,-1 0 1,-2 0 3,1 2-4,0 4-1,5 3-1,-1 2-6,0-9-2,1 4-4,1-1 3,-3-2 2,0-3 0,1 5 2,-1-4 2,2-2-8,3 4 1,0 2-2,0-7 2,-1 6-2,-2-1 2,-4-4-2,-4 3 3,0 5 2,-2-1-1,3-1-4,4 0 2,-1-4-2,2 2 2,-2-2-2,-1 1 2,-3-1-2,0 5 2,0 0-1,-1 1 7,-1 3-9,-2-2 0,-3-2 6,-4-4 4,-1 0-8,0 0 2,0 0 1,0-1-7,2 2-5,1 0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0-7,2 0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0-276,0 2 390,0-1-440,0 0 42,0 1 6,0-1 11,1-1-14,0 0-4,-1 2 249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4"/>
    </inkml:context>
    <inkml:brush xml:id="br0">
      <inkml:brushProperty name="width" value="0.10583" units="cm"/>
      <inkml:brushProperty name="height" value="0.10583" units="cm"/>
      <inkml:brushProperty name="color" value="#00B050"/>
    </inkml:brush>
  </inkml:definitions>
  <inkml:trace contextRef="#ctx0" brushRef="#br0">5 3887 1872,'0'-2'-20,"0"-1"-361,1-1-300,-2 3 82,1 0 584,0-1 598,0 0 329,-1 0-30,1 0-44,-1 0-209,1 1-176,-1-1-197,1-1-121,-1 1-93,0 1-47,1 0-24,0-1-9,0 2 10,0-2 27,0 0 30,0 1 46,0-1 28,0 0 11,0 0-6,1 0-4,1-1-24,2-3-2,0 1 3,-1 1 30,1 0 6,-1-2 13,5-1-6,7-6-7,-8 7-40,-1 1-31,0 2-33,0 0-13,-1 0-5,0 0 3,0 1 9,0-1 40,1-1 70,1 0 58,2-2 18,2 0 7,0-3-32,1 0-69,-1 0-58,0 2-18,-3 0-11,1 3 3,-1-2 18,-1 0 75,0 2 40,0-3 12,-1 2 5,3 1-21,-2-1-74,0-2-37,0 3-16,2 0-6,-2 0 2,0 0-2,0 1 4,0 0 1,-2 1 1,1 1 6,0-1 2,1-1 6,-1-1 6,2 0 22,-1 0 6,0 0 5,0 1-5,1-2-5,-1 1-19,0 0-15,0 0-10,0 1-7,0 1 0,1 1 5,-1-1-5,1-1-1,-2 0 0,1-4 0,-2 3-1,1 0-5,0 1 4,0 0-5,0 1-1,3-3 0,0 2 1,2 1 6,-1-2 1,0 1 1,-1-1 6,-1 2 1,0-2 0,0 1-1,0 1-6,-1 0-1,1-1 1,0 1 11,-1-2 54,-1 2 131,1-1 51,0-1 20,-2 2-1,1-2-51,0 2-127,-2 1-50,2-1-26,0 1-7,0-1-10,0 1 2,0 0 4,0-1 3,-1 2-1,0-2 8,0 0-4,1 1-7,-2-1-2,-1-2-6,-1 2-1,2 0 2,-1 0 3,1 1-1,1-1 8,1 0-1,0 0 3,1-1 2,0 0 0,1 0-1,1-1-6,0 1 30,0-2 132,0-1 67,1 0 14,2-1 17,-1 1-25,0-1-122,0 2-66,-1 1-16,1-1-8,-1 2-6,0-2 0,0-1 12,-1 3 3,-1-2 7,-1 1 7,0-1-1,0 2-7,0-2-12,3 1-6,-1 0-10,0 1-5,1 1-3,1-1 2,-1 2-2,-1-1 4,2 1 2,-2-1 4,0 0-5,-1-1-5,1 0 2,-1 0-3,1 1-2,1-1 0,0 1 0,0 0 0,2 1-2,-2 0-2,1-1 8,-1 2-1,1-2 2,-2 0-3,-2-2-2,1 3 0,-1-3 0,0 0 0,1 1 1,0-1 4,0 0-1,0 3 8,0 0-2,0 0-1,0-1 6,0 1-1,1 0-4,-1-3-2,1 1 0,-1 2-2,1-2-3,-1 0 4,1 0 1,-1 2 1,1-1 6,-2 0 2,2 2 7,0 1 6,-1-1-6,-1-1-7,1 1-2,-2 0-7,1-4-6,-1 2 5,2 0 0,-2-1-6,3 1-1,-1 0 0,1-1 0,0 0-1,1 1-5,-1-1 4,-1 0-5,1 3 0,2-1 5,-2 0-2,0 1 8,0 0-3,0-2-1,0-1 0,0-1 0,0 1-1,2-1-5,-1 2 5,0-2 1,-2-1 1,0-1 6,-2 0 2,-1 1 6,-1 1 2,2 1 7,-2 2 8,1-1 6,1 1-5,0-1-1,0-1 0,2-1-1,1-1 1,1-1 25,0 1 10,0 0 6,0 2-13,0-3-9,0 1-23,0-1-12,0 1-6,0-1 5,1 1 1,-1 0 1,0-1 6,0 0 1,0 2 0,-2-1 0,-1 2 0,-1-1-3,-1 4-10,0-2-3,0 1-1,-1-1-7,1 0-4,-2 0 6,3 1-6,-1 0 3,1 1 2,1 0 3,0-1-9,0-1-4,1 1-6,1 0 0,1-1 5,0-1-2,-1 1 9,1 0 2,-1 0-5,0-1 4,1 2-4,0-1 4,1 1-4,0-1 4,-2 1-4,1 0 4,0-1-4,-1 2 5,0-2 1,-1 1 2,-1-2 3,-1 1-2,-1 0 2,-1 0-2,-1 1 2,2-1-2,-2 1 3,1-1 2,1-1 0,-1 0-1,2 1-4,-1-1 2,2 0-4,0-1-1,0 0 2,2-1 4,-1 1 10,1 0 36,-2-2 28,3 1 23,-3-1 16,2 0 2,-2 0-24,2 1-23,1-2-17,0-1-12,1 2-18,2-3-11,-1 1-7,-2 1-2,-1 0-4,-2-1 3,-1 2 5,-2-1 8,1-1-6,0-3 4,0 4-10,3-1 4,1-1-6,2 2 6,-2 4-6,1-3 7,-1 0-1,1-2 2,-1 3-2,1-1 2,1 0-4,-1 0-2,0 0-4,2-1 2,0 0-2,0-2 2,1 0-2,-1-1 2,-1-3-2,-2 4 2,-2 0-2,-1-1 4,-1 2-1,0 3-2,-2-1 8,0-1-1,-1 3 2,0-1-3,0 0-4,1 1-4,2-1-2,2 0 0,0 0 0,0-2 1,1 1 10,-1 0 22,-2 1 31,1 0 31,0 0 23,-2-1 10,0 0-21,1-1-22,0 0-29,0 0-29,1-1-15,0-1 0,0 0-8,0-1 1,1 1-2,-1 2 5,0-1 5,1 1-5,-1 0-6,0 0-5,1-1-10,0 1-3,1 1 2,-1-1 10,0 1 2,-1 1 11,-2-2-4,1 2 7,-1 1-1,-2-1 1,2 0-12,-1 0-13,0-2-6,0-1-10,1-2-2,-1-1 8,-1 0 15,1 1 12,-1-1-1,1 0 4,1 0-1,0 2-4,1-1-2,-1-3 0,0 1 1,1-1 6,-2-1 1,1-1 0,1 2-2,-1-2-3,1 1 2,-1 1-3,1 2-1,-1-1 4,0 2-3,1-2-4,-1 2-4,1 0-2,-2-2-2,1 2-2,-1 0 7,0-1-7,1 1 3,0 0 2,-1 1 7,1 0 8,0 2 8,-1 1 7,-1 1 2,1-2 3,-1 1-9,0 1-6,0-3-10,0-1-6,0 0-9,2 0 3,0-2 1,2 1 0,0 0 1,1-1 5,0-1-5,2 0-2,0-2-5,-2 0 4,0 0-5,0-3 0,-2 4 5,0 0-4,-1 1 5,1 1 0,-1-2-5,-1 1 5,0-1 1,0 0 0,-1 0 0,2 1 0,0 2 0,1-1-2,0 0-3,0 0 4,1 0 1,-2 0 1,1-1 4,0 1-2,1-1 4,0 1 0,0 1-7,0-2-7,0 2-1,1-1-2,1-1-3,0-4 5,0 0 7,1-7 2,-2 1 4,2 0-3,-1 2-2,0 1-2,0 4-6,1-1-5,-1 1 5,0-1 5,0 1-1,0-1 11,-2 0 9,0-2 5,0 2-3,-1-3-3,-1 1-6,1 0-1,1-1-1,-2-1-5,1 0 4,1 4-5,0 0-1,-2 1 0,2 4 0,-1-1-1,-1 1-5,1 2 4,-1 1-2,0-1 8,0 2-3,0-2-1,0 0 0,-2 0-1,1 1-6,-1 1-2,2 0-6,-1 0-1,0 1 2,0 1 12,0-2 3,0 1 6,0 1-1,-1 0-4,1 1-2,-2 1-2,0-1-6,-1 3-6,0 1-2,0-2 0,0 2-2,0-1-4,1 0-1,-1-2 6,1 2 2,0-2 7,1-1 7,1-3 2,-1 3 4,0-3-6,1 3-12,0-2-6,0 1-9,1-2 1,0 0 1,2-3 14,9-15 8,-10 16 16,-2 5 6,0 2 10,-2 0-1,-1 0 0,0 1-14,0 1-4,0-2-19,0 2-8,0-1-3,0 0 4,1-1 3,1-1 13,2 0 8,0-2 3,0 0 10,-1 1-4,0-1-6,1 1-5,-1 0-12,-1-2-9,1 1-6,0-2-2,0-1 1,3-6 6,7-15 2,-6 12 7,-3 3 7,0-2-1,0-1-3,0 3 5,0 3 7,0-1 1,0 1 0,0 2-2,-1-2-7,0 2-14,1 0-6,0-2 4,0 0 3,1 1 14,-1 0 15,0 0 6,0 1-3,-1 1-4,1-1-6,-1 0-9,1 1-12,2-3-5,0 0-3,-1-1 6,1 1 11,1-1 0,-2 0 10,0-1 0,1 1-7,1-2-14,-1 0-9,2 0-6,-1 3-2,0 1 2,-1 1 13,0 1 9,0 2 7,-1 1 1,-1-1 0,1 0-2,0 1-3,0-1 1,0-2-11,0 2-9,1-3-6,0 2-1,-1-1 8,3 2 13,-3-2 3,2 1 6,-2 1-1,1 0-7,0-1-11,0 0 3,1 2 1,-1-1 1,0 1 6,1 0 2,-1 0 4,0 0-1,-1 1 8,1-1-2,-1-1-2,1 3-2,-1-1-4,2 0-4,-1 0-2,2-1 10,-2 0 4,1-1 13,0 4 8,-3-2 1,0 2 0,0 0-4,0-1-16,-1 0-6,1 0-4,1-1-2,0 1 1,1-2 6,1 1 1,-1-1 1,-1 1 4,-1-1-2,0 1 2,-1 1-5,1 0-5,-2 0 4,-1 0 1,0 1 0,0 1 1,-1-1 6,0 2-1,0-1-4,0 0-1,0 0 7,1 0 5,-1 0-2,0 0 4,0 0 1,1 0-3,-1 0-8,1 1 7,0-2-4,-1 2-8,0-1-8,0-1-28,0 1-101,0 0-118,0 1-199,1-1-337,0 1-943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7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0 616 472,'0'2'1338,"0"0"-193,0 1-99,0-1-207,0 0-359,0 0-240,0 1-157,0-1 19,0 0 110,0 1 172,0-1 98,0 0 53,0 0-51,0 1-111,0-1-170,0 0-113,0 0 1208,0-2-1213,0-2 46,0 0 20,0 0-20,0-1-19,0 1-27,0 0-60,0 0-27,0-1 2,0 1 14,0-3 44,1 1 51,0-1 38,1 1 11,0-1-8,0 1-52,-1-1-52,0 1-57,-1-1-32,0 1-7,0-1-9,1 0 11,1 1 16,2-2 15,9-6 9,1 1 6,0 1 1,-2 2-6,-2 1-1,-3 2-1,2-3-2,7-2 15,3 1 6,12-4 14,29-8 42,-29 13 28,-15 3 8,-2 3 1,-1-3-14,0-1-35,3 1-25,4 3-22,2-2-2,0 0-2,3 1 3,-5 1 4,-2-2 3,-2-1-2,5 3 3,0 0 5,10-1 23,3-1 63,8-2 68,2-2 27,-1-3 11,-3 0-19,0 1-60,-8 2-72,-7 1-27,-4 2-7,1 0-2,-7-1 2,9 1 12,3-3 3,3-1 4,4 1-2,4 3 1,-7-3-9,-2 2-5,-4 0-3,-3-3 5,-3 0 27,-1 2 85,-2 3 37,-1 3 10,0 0 0,5-1-27,-1-2-92,4-4-44,0-1-12,1 4-7,-3 2-1,-1 3 1,-3-4 5,1 2-4,-2 0 5,6-9-2,3 2-10,8 4-2,5 3 5,3-2-5,1 3-1,0 0 0,-5-5 0,-2-2 0,-8 4 0,-1-3 0,-3-1 1,2 4 5,0 0-5,4-1 0,-1 4 3,4-2-8,-2-3 3,3-2 0,0 2-5,6 1 4,-1 2-4,3-1 6,-1 2 6,3 0-4,-5-5 4,3-1-5,4 3-1,5 8 0,-2-5 0,2 4 1,-4 1 5,-2-2-5,0-7-2,1 2-5,-2-1 4,5-1-4,-2 4 5,-6 1 1,-2-4 0,3 5 0,0 5-1,-1-6-5,1-1 6,6 3 6,-3-3-5,4-2-2,3 7-5,1-1 2,-4 0-6,-3 2 7,-10-2 3,-5-4 0,-1 7 1,-2-1 5,-7-2-2,4-2 8,-1 2-3,-1-3-1,0 0 3,3-3 7,-3 0 24,1 1 119,-2 1 35,2 1 14,1 6-5,0-1-21,-1-4-116,2 2-39,-3-6-14,-3-3 5,-2 3-3,-1 0 1,-2 0 3,1 2-4,0 4-1,5 3-1,-1 2-6,0-9-2,1 4-4,1-1 3,-3-2 2,0-3 0,1 5 2,-1-4 2,2-2-8,3 4 1,0 2-2,0-7 2,-1 6-2,-2-1 2,-4-4-2,-4 3 3,0 5 2,-2-1-1,3-1-4,4 0 2,-1-4-2,2 2 2,-2-2-2,-1 1 2,-3-1-2,0 5 2,0 0-1,-1 1 7,-1 3-9,-2-2 0,-3-2 6,-4-4 4,-1 0-8,0 0 2,0 0 1,0-1-7,2 2-5,1 0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0-7,2 0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0-276,0 2 390,0-1-440,0 0 42,0 1 6,0-1 11,1-1-14,0 0-4,-1 2 249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0 616 472,'0'2'1338,"0"0"-193,0 1-99,0-1-207,0 0-359,0 0-240,0 1-157,0-1 19,0 0 110,0 1 172,0-1 98,0 0 53,0 0-51,0 1-111,0-1-170,0 0-113,0 0 1208,0-2-1213,0-2 46,0 0 20,0 0-20,0-1-19,0 1-27,0 0-60,0 0-27,0-1 2,0 1 14,0-3 44,1 1 51,0-1 38,1 1 11,0-1-8,0 1-52,-1-1-52,0 1-57,-1-1-32,0 1-7,0-1-9,1 0 11,1 1 16,2-2 15,9-6 9,1 1 6,0 1 1,-2 2-6,-2 1-1,-3 2-1,2-3-2,7-2 15,3 1 6,12-4 14,29-8 42,-29 13 28,-15 3 8,-2 3 1,-1-3-14,0-1-35,3 1-25,4 3-22,2-2-2,0 0-2,3 1 3,-5 1 4,-2-2 3,-2-1-2,5 3 3,0 0 5,10-1 23,3-1 63,8-2 68,2-2 27,-1-3 11,-3 0-19,0 1-60,-8 2-72,-7 1-27,-4 2-7,1 0-2,-7-1 2,9 1 12,3-3 3,3-1 4,4 1-2,4 3 1,-7-3-9,-2 2-5,-4 0-3,-3-3 5,-3 0 27,-1 2 85,-2 3 37,-1 3 10,0 0 0,5-1-27,-1-2-92,4-4-44,0-1-12,1 4-7,-3 2-1,-1 3 1,-3-4 5,1 2-4,-2 0 5,6-9-2,3 2-10,8 4-2,5 3 5,3-2-5,1 3-1,0 0 0,-5-5 0,-2-2 0,-8 4 0,-1-3 0,-3-1 1,2 4 5,0 0-5,4-1 0,-1 4 3,4-2-8,-2-3 3,3-2 0,0 2-5,6 1 4,-1 2-4,3-1 6,-1 2 6,3 0-4,-5-5 4,3-1-5,4 3-1,5 8 0,-2-5 0,2 4 1,-4 1 5,-2-2-5,0-7-2,1 2-5,-2-1 4,5-1-4,-2 4 5,-6 1 1,-2-4 0,3 5 0,0 5-1,-1-6-5,1-1 6,6 3 6,-3-3-5,4-2-2,3 7-5,1-1 2,-4 0-6,-3 2 7,-10-2 3,-5-4 0,-1 7 1,-2-1 5,-7-2-2,4-2 8,-1 2-3,-1-3-1,0 0 3,3-3 7,-3 0 24,1 1 119,-2 1 35,2 1 14,1 6-5,0-1-21,-1-4-116,2 2-39,-3-6-14,-3-3 5,-2 3-3,-1 0 1,-2 0 3,1 2-4,0 4-1,5 3-1,-1 2-6,0-9-2,1 4-4,1-1 3,-3-2 2,0-3 0,1 5 2,-1-4 2,2-2-8,3 4 1,0 2-2,0-7 2,-1 6-2,-2-1 2,-4-4-2,-4 3 3,0 5 2,-2-1-1,3-1-4,4 0 2,-1-4-2,2 2 2,-2-2-2,-1 1 2,-3-1-2,0 5 2,0 0-1,-1 1 7,-1 3-9,-2-2 0,-3-2 6,-4-4 4,-1 0-8,0 0 2,0 0 1,0-1-7,2 2-5,1 0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0-7,2 0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0-276,0 2 390,0-1-440,0 0 42,0 1 6,0-1 11,1-1-14,0 0-4,-1 2 249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89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0 616 472,'0'2'1338,"0"0"-193,0 1-99,0-1-207,0 0-359,0 0-240,0 1-157,0-1 19,0 0 110,0 1 172,0-1 98,0 0 53,0 0-51,0 1-111,0-1-170,0 0-113,0 0 1208,0-2-1213,0-2 46,0 0 20,0 0-20,0-1-19,0 1-27,0 0-60,0 0-27,0-1 2,0 1 14,0-3 44,1 1 51,0-1 38,1 1 11,0-1-8,0 1-52,-1-1-52,0 1-57,-1-1-32,0 1-7,0-1-9,1 0 11,1 1 16,2-2 15,9-6 9,1 1 6,0 1 1,-2 2-6,-2 1-1,-3 2-1,2-3-2,7-2 15,3 1 6,12-4 14,29-8 42,-29 13 28,-15 3 8,-2 3 1,-1-3-14,0-1-35,3 1-25,4 3-22,2-2-2,0 0-2,3 1 3,-5 1 4,-2-2 3,-2-1-2,5 3 3,0 0 5,10-1 23,3-1 63,8-2 68,2-2 27,-1-3 11,-3 0-19,0 1-60,-8 2-72,-7 1-27,-4 2-7,1 0-2,-7-1 2,9 1 12,3-3 3,3-1 4,4 1-2,4 3 1,-7-3-9,-2 2-5,-4 0-3,-3-3 5,-3 0 27,-1 2 85,-2 3 37,-1 3 10,0 0 0,5-1-27,-1-2-92,4-4-44,0-1-12,1 4-7,-3 2-1,-1 3 1,-3-4 5,1 2-4,-2 0 5,6-9-2,3 2-10,8 4-2,5 3 5,3-2-5,1 3-1,0 0 0,-5-5 0,-2-2 0,-8 4 0,-1-3 0,-3-1 1,2 4 5,0 0-5,4-1 0,-1 4 3,4-2-8,-2-3 3,3-2 0,0 2-5,6 1 4,-1 2-4,3-1 6,-1 2 6,3 0-4,-5-5 4,3-1-5,4 3-1,5 8 0,-2-5 0,2 4 1,-4 1 5,-2-2-5,0-7-2,1 2-5,-2-1 4,5-1-4,-2 4 5,-6 1 1,-2-4 0,3 5 0,0 5-1,-1-6-5,1-1 6,6 3 6,-3-3-5,4-2-2,3 7-5,1-1 2,-4 0-6,-3 2 7,-10-2 3,-5-4 0,-1 7 1,-2-1 5,-7-2-2,4-2 8,-1 2-3,-1-3-1,0 0 3,3-3 7,-3 0 24,1 1 119,-2 1 35,2 1 14,1 6-5,0-1-21,-1-4-116,2 2-39,-3-6-14,-3-3 5,-2 3-3,-1 0 1,-2 0 3,1 2-4,0 4-1,5 3-1,-1 2-6,0-9-2,1 4-4,1-1 3,-3-2 2,0-3 0,1 5 2,-1-4 2,2-2-8,3 4 1,0 2-2,0-7 2,-1 6-2,-2-1 2,-4-4-2,-4 3 3,0 5 2,-2-1-1,3-1-4,4 0 2,-1-4-2,2 2 2,-2-2-2,-1 1 2,-3-1-2,0 5 2,0 0-1,-1 1 7,-1 3-9,-2-2 0,-3-2 6,-4-4 4,-1 0-8,0 0 2,0 0 1,0-1-7,2 2-5,1 0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0-7,2 0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0-276,0 2 390,0-1-440,0 0 42,0 1 6,0-1 11,1-1-14,0 0-4,-1 2 249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9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0 616 472,'0'2'1338,"0"0"-193,0 1-99,0-1-207,0 0-359,0 0-240,0 1-157,0-1 19,0 0 110,0 1 172,0-1 98,0 0 53,0 0-51,0 1-111,0-1-170,0 0-113,0 0 1208,0-2-1213,0-2 46,0 0 20,0 0-20,0-1-19,0 1-27,0 0-60,0 0-27,0-1 2,0 1 14,0-3 44,1 1 51,0-1 38,1 1 11,0-1-8,0 1-52,-1-1-52,0 1-57,-1-1-32,0 1-7,0-1-9,1 0 11,1 1 16,2-2 15,9-6 9,1 1 6,0 1 1,-2 2-6,-2 1-1,-3 2-1,2-3-2,7-2 15,3 1 6,12-4 14,29-8 42,-29 13 28,-15 3 8,-2 3 1,-1-3-14,0-1-35,3 1-25,4 3-22,2-2-2,0 0-2,3 1 3,-5 1 4,-2-2 3,-2-1-2,5 3 3,0 0 5,10-1 23,3-1 63,8-2 68,2-2 27,-1-3 11,-3 0-19,0 1-60,-8 2-72,-7 1-27,-4 2-7,1 0-2,-7-1 2,9 1 12,3-3 3,3-1 4,4 1-2,4 3 1,-7-3-9,-2 2-5,-4 0-3,-3-3 5,-3 0 27,-1 2 85,-2 3 37,-1 3 10,0 0 0,5-1-27,-1-2-92,4-4-44,0-1-12,1 4-7,-3 2-1,-1 3 1,-3-4 5,1 2-4,-2 0 5,6-9-2,3 2-10,8 4-2,5 3 5,3-2-5,1 3-1,0 0 0,-5-5 0,-2-2 0,-8 4 0,-1-3 0,-3-1 1,2 4 5,0 0-5,4-1 0,-1 4 3,4-2-8,-2-3 3,3-2 0,0 2-5,6 1 4,-1 2-4,3-1 6,-1 2 6,3 0-4,-5-5 4,3-1-5,4 3-1,5 8 0,-2-5 0,2 4 1,-4 1 5,-2-2-5,0-7-2,1 2-5,-2-1 4,5-1-4,-2 4 5,-6 1 1,-2-4 0,3 5 0,0 5-1,-1-6-5,1-1 6,6 3 6,-3-3-5,4-2-2,3 7-5,1-1 2,-4 0-6,-3 2 7,-10-2 3,-5-4 0,-1 7 1,-2-1 5,-7-2-2,4-2 8,-1 2-3,-1-3-1,0 0 3,3-3 7,-3 0 24,1 1 119,-2 1 35,2 1 14,1 6-5,0-1-21,-1-4-116,2 2-39,-3-6-14,-3-3 5,-2 3-3,-1 0 1,-2 0 3,1 2-4,0 4-1,5 3-1,-1 2-6,0-9-2,1 4-4,1-1 3,-3-2 2,0-3 0,1 5 2,-1-4 2,2-2-8,3 4 1,0 2-2,0-7 2,-1 6-2,-2-1 2,-4-4-2,-4 3 3,0 5 2,-2-1-1,3-1-4,4 0 2,-1-4-2,2 2 2,-2-2-2,-1 1 2,-3-1-2,0 5 2,0 0-1,-1 1 7,-1 3-9,-2-2 0,-3-2 6,-4-4 4,-1 0-8,0 0 2,0 0 1,0-1-7,2 2-5,1 0 3,6-1 4,6 0 3,-2 2-1,-2 0 7,-4 0-6,1 0 7,-2 0-3,-2 0-3,1 0-10,-1 0 1,2 0-2,1 0 3,-1 0 4,2 0 4,-2 0 4,-2 0 4,-2 0 2,0 0 0,0 0-1,-1 0-6,1 0-2,0 0-7,0 0-5,0 0 2,0 0-4,0 0 1,-1 0 4,2 0 2,0 0 3,3 0 9,2 0-3,-3 0-2,1 0-6,-3 0-1,-1 0 2,-1 0 3,1 0-2,0 0 2,0 0-4,0 0-1,0 0 0,1 0 0,1 0 0,2 0 0,1 0 2,2 2 2,1 0-7,2 0 7,-2-2-3,3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0-276,0 2 390,0-1-440,0 0 42,0 1 6,0-1 11,1-1-14,0 0-4,-1 2 249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2:46.891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42"/>
    </inkml:brush>
  </inkml:definitions>
  <inkml:trace contextRef="#ctx0" brushRef="#br0">0 737 472,'0'2'1338,"0"1"-193,0 0-99,0 0-207,0-1-359,0 1-240,0 0-157,0-1 19,0 1 110,0 0 172,0 0 98,0-1 53,0 1-51,0 0-111,0-1-170,0 1-113,0 0 1208,0-4-1213,0-1 46,0-1 20,0 1-20,0-1-19,0 0-27,0 1-60,0-1-27,0 0 2,0 0 14,0-2 44,1 0 51,0-1 38,1 1 11,0-1-8,0 1-52,-1-1-52,0 1-57,-1 0-32,0-1-7,0 1-9,1-1 11,1 1 16,2-2 15,9-8 9,1 2 6,0 2 1,-2 0-6,-2 3-1,-3 2-1,2-3-2,7-3 15,3 1 6,12-4 14,29-11 42,-29 17 28,-15 3 8,-2 3 1,-1-3-14,0-1-35,3 1-25,4 4-22,2-3-2,0 0-2,3 2 3,-5 0 4,-2-2 3,-2 0-2,5 2 3,0 0 5,10 0 23,3-2 63,8-1 68,2-5 27,-1-2 11,-3 0-19,0 2-60,-8 0-72,-7 3-27,-4 2-7,1 0-2,-7-1 2,9 1 12,3-3 3,3-3 4,4 4-2,4 1 1,-7-2-9,-2 2-5,-4-1-3,-3-3 5,-3 1 27,-1 2 85,-2 3 37,-1 4 10,0-1 0,5 0-27,-1-3-92,4-5-44,0 0-12,1 4-7,-3 2-1,-1 4 1,-3-4 5,1 1-4,-2 0 5,6-10-2,3 2-10,8 6-2,5 3 5,3-4-5,1 5-1,0 0 0,-5-7 0,-2-1 0,-8 4 0,-1-2 0,-3-3 1,2 4 5,0 2-5,4-2 0,-1 4 3,4-1-8,-2-4 3,3-3 0,0 3-5,6 1 4,-1 3-4,3-2 6,-1 3 6,3-1-4,-5-5 4,3-2-5,4 4-1,5 9 0,-2-4 0,2 2 1,-4 4 5,-2-4-5,0-8-2,1 2-5,-2-1 4,5-2-4,-2 6 5,-6 1 1,-2-5 0,3 6 0,0 5-1,-1-5-5,1-2 6,6 3 6,-3-4-5,4-2-2,3 9-5,1-2 2,-4 1-6,-3 1 7,-10-2 3,-5-4 0,-1 8 1,-2-1 5,-7-2-2,4-4 8,-1 4-3,-1-4-1,0 0 3,3-4 7,-3 0 24,1 2 119,-2 0 35,2 2 14,1 7-5,0-1-21,-1-5-116,2 2-39,-3-7-14,-3-3 5,-2 3-3,-1 0 1,-2 0 3,1 3-4,0 4-1,5 5-1,-1 1-6,0-10-2,1 4-4,1-1 3,-3-2 2,0-4 0,1 7 2,-1-6 2,2-3-8,3 7 1,0 1-2,0-9 2,-1 8-2,-2-1 2,-4-5-2,-4 4 3,0 6 2,-2-2-1,3-1-4,4 0 2,-1-4-2,2 1 2,-2-1-2,-1 1 2,-3-1-2,0 4 2,0 2-1,-1 0 7,-1 4-9,-2-2 0,-3-2 6,-4-5 4,-1-1-8,0 0 2,0 1 1,0-1-7,2 1-5,1 1 3,6-1 4,6-1 3,-2 3-1,-2 0 7,-4 0-6,1 0 7,-2 0-3,-2 0-3,1 0-10,-1 0 1,2 0-2,1 0 3,-1 0 4,2 0 4,-2 0 4,-2 0 4,-2 0 2,0 0 0,0 0-1,-1 0-6,1 0-2,0 0-7,0 0-5,0 0 2,0 0-4,0 0 1,-1 0 4,2 0 2,0 0 3,3 0 9,2 0-3,-3 0-2,1 0-6,-3 0-1,-1 0 2,-1 0 3,1 0-2,0 0 2,0 0-4,0 0-1,0 0 0,1 0 0,1 0 0,2 0 0,1 0 2,2 3 2,1-1-7,2 1 7,-2-3-3,3 0 1,-1 0 3,0 0-2,-1 0 2,0 0-2,-4 0 3,-3 0 1,0 0-4,-2 0 2,0 0-4,-1 0-2,2 0-4,3 0 3,0 0 4,0 0-1,-2 0-13,-1 0 21,-1 0 7,0 0-1,0 0 0,0 0 13,0 0-22,-1 0-8,1 0-13,0 0-6,0 0 5,0 0 9,0 0 12,0 0 5,-1 0 6,1 0 5,0 0-2,0 0 2,0 0-2,0 0 2,-1 0-4,1 0-1,0 1 0,0 1-1,0 0-6,0-2 1,0 0 3,-1 0 278,-1 1-276,0 1 390,0-1-440,0 1 42,0 0 6,0-1 11,1-1-14,0 0-4,-1 2 249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09:47.781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65 6357 448,'0'-3'364,"0"1"-106,0 0-165,0 1-164,0-1 30,0 1 122,-1-1 195,0 2 179,0-2 72,0 1-83,0-1-149,1 0-207,-1 1-154,0-1-98,0 1-12,0 0 139,0 0 208,1 1 209,-1 0 227,0-2 113,-1 2-34,1 0-143,-1 0-135,0-1-190,1 1-112,-1 0-63,0 0-16,0 0 10,0 0 34,-1 0 43,0 0 76,0 0 50,0 0 60,1 0 21,1 0 1,-1 0-49,0 0-31,1 0-52,-1 0-58,0 0-32,1 0 15,-1 0 8,1 0 15,1 0 26,-1 0 7,0 0-14,0 0-4,0 0-29,0 0-22,1 0-16,-1 0-4,0 0-11,0 1 9,0 1 19,1-1 502,0-1-478,1 0 0,0 0-14,0 0-2,3 1-14,4 0-1,0-1-8,-1 0 0,1-2-8,-1 1 4,1-1 8,1-1 7,5-2-1,13-7-4,-10 4-5,-4 2-14,1 1-19,-1-1-6,-2-1-2,-1 0 8,-1-1 3,-2 2 23,0 1 23,1-1 36,-1 2 17,1-1 7,-1 2-12,-2-4-6,2 2-28,1-3-1,-1 0-6,1-1 2,0 4 3,1 0 35,-2-4 31,-1 0 29,-1-3 1,1 3-10,-2 3-43,1 0-41,1 1-49,-1-2-14,-1-4-16,1-7-4,0 2-1,1-1-6,2 3-1,0-3-1,1 2-6,2 1-2,-2 0-4,0-2 3,0 1 2,-1 0 0,1-1 0,0 0 0,0-1 2,2 0 4,-2 0 4,1 1 5,-1-1 2,1-2 4,0 3-3,2-4-5,-1 1-10,2 0-5,-1 0-4,3-1-1,-2 1 6,1-4 2,-1 5 6,0-3 1,-1 1 0,0 1-2,0 3-6,0-3-8,-3 0-5,2-2 4,-1 2-1,1-1-2,1 2 8,3 0-2,0 0-2,0-6-2,1 2-3,0-1 1,-2-3-5,-1-1 13,0 4 6,0-2 12,-1 0 6,2 3 16,1 1 13,3-3 39,2 0 19,1-6 14,0 1-8,2-4-15,-3 2-37,0 0-21,-2 3-12,-2-5 1,0 1-5,1-2-6,0 5-2,0 0-1,0 2-6,0 2-2,-2 2-5,2-3 5,0 1 1,1 0-1,-2 1-3,1 1 8,-2-1-4,-1-1-6,0 0 5,0-1 0,1 3-5,2-2 5,-2-1 0,0-1-6,-2 3 0,-3-3 6,-1 3 0,0 1-5,-2 1 5,3-2 1,1 3 0,2-1-1,0 0-5,2 0 5,-2 1 5,-2 0 16,0 4 7,0 2 9,-2 1-3,-1-1-5,0 1-15,0-5-3,2-1-18,1-6 2,1-5-7,0-7-3,0 4 1,-1-4 5,1 3-5,1 0-2,-1 6-5,2-2 5,-1-2 1,2-1 0,-2 0 3,1 1 9,-2 2-3,-1 2-1,-3 5 0,2 3-1,-2 2-7,-1-2-6,-1 1 6,2-5 6,-3-3-4,1-1 4,-1 0-4,2-1 4,-1 4-6,4-3-7,0 0 0,2-2 5,1 0-5,0-5-1,-1 0 0,2-4 0,1 0 0,1-1 0,0 2-1,2-1-5,-2 2 6,1 1 6,-1 3-5,0-3 0,-1 3 6,0 2 0,1 6-6,0-2-1,0 4 0,0-6 0,-3-4-1,-1-4-5,-2 4 4,-1-2-5,0 6-1,3 2 0,0 2 1,3-2 5,0 0-4,2 0 5,0 1 1,0-1-1,-1 2-7,0-1-7,1 2-2,-1-2-7,2 1-4,1-1 9,1-1 4,3-1 6,1 1 4,0-1 7,-1 2-6,-1 3 2,-2 1-5,-1-1-2,0 0-6,1 1-2,2-1-6,2-1 0,0-1 7,4-3 7,1 0 1,0-1 1,0 2 6,1 0 1,-3 3 0,-1 0 0,-2 2 0,-2-1 1,0 2 5,4 1-6,-1-1-7,3 2-1,0 2 0,0 0 0,-2-1 1,1 1 6,-2 2 1,3-1 0,-1 1 3,-1 3 9,-3 1-2,1 0 4,-5 0-4,-2-1 2,-2 0-8,2 2 2,-1-2-5,2 0-2,1 0-3,3-1 8,-1-1-2,2-3 5,-4 0 1,2 0 0,-2-4-1,0-1-7,0 3-8,4 4-6,-1-2 4,1 0-4,-3 2 5,1 0 4,0-1 9,5 2-2,2 1 5,4 0 2,0 0 5,-1 0-6,-4-1-6,-1 3 5,2 0 0,2-1-6,-1 1 0,1-1 5,-4 1-5,-3-3 0,-6 4 6,-2-2 1,-2 1 0,2-4 1,3 1 5,1 1-6,1 1-6,2 0 4,-1 1-5,-2-1-1,0 0 0,2-1 0,-2 1 1,1-1 5,-1 1-5,-1 3-1,-1 3 1,0-1 3,-1 3-8,-2-4 4,-2 1 6,0-2-5,-1 0-1,4 2 1,0 3 5,1-4-5,1-1-1,1 3 0,-1-3-1,0 2-6,1 2 0,1 3 6,-1-1 1,0-2 0,-1-3 3,1 1 7,-1 3-6,1-2 0,1-1-6,3 2 6,3 3-3,-3-5-1,-2 0 1,0 5 5,-3-1-4,-3-3 4,2 1-4,1 0 2,-1 0-6,2 0 7,-2 0 3,0 0 0,0 1 3,-1 0 9,-1 1-3,-2 0-2,0-1-5,0-1 4,-2 2-5,2-1-2,-1 2-5,2 0 5,0 1 1,2 0 0,-2-1 0,1 1 0,-2-2 0,0-2-1,-3 0-6,1 1-1,-1 2 1,0 1 5,-1-1-5,2 1 0,1 0 6,-1-2 0,1-1-5,2 0 5,2 0 0,-1-1-3,0 0 8,1 1-4,-1 1-8,-2 1-7,-2-1-2,-1-1-6,1 0 2,1 1 10,-1 0 3,2 1 3,-1 1 10,1-2 3,1 3 0,1-2 0,1 2-3,0-1-11,0 2-8,-1-1 5,0 0 0,-2-2-6,-1 1-2,0 0-5,-2 1 4,-1-1-5,0 1 0,-2-1 6,0 2 1,1-1 1,-1 2 6,1-1 2,0-1 6,-1 1 1,0 0-1,1-1-5,0-1 4,2 1-5,-2 1-1,4-3 0,-1 0 0,2 1-1,-1 0-5,1 0 2,-1 1-9,1 3-3,1-2 1,1 0 6,-1 0 2,0-2 7,0 0 7,-1 0 1,-1-1-1,1 1-6,-1 1-1,-1 2-1,0 0-6,1 1-2,-1-1-5,0 0 4,-1-2-4,1 0 6,-1 0 7,1 1 1,0 1 1,0-1 5,-1-1-4,0 0 5,1-1 0,2 1-6,1 1-1,1 1-1,0 1-5,-1 0 5,-1 0 1,0 0-1,0 0-5,1 1 4,1-1-5,1 1 0,0-2 6,0 0 2,-1-1 6,0 2 1,0-1 1,0 1 5,-2 1-5,1-1-2,-1 1-5,1-3 4,-3 0-5,1 1 0,-1 0 5,0 1-4,-3 0 6,-1 1 6,-1-3-4,0-1 5,-4 1 0,-1 0 58,0 0-49,1 0 1,0 0 4,0 0-9,-1 0 1,1 0-1,-1 0 7,0 0-6,1 0 8,0 0 5,0 0 2,0 0-10,-1 0-3,1 0-6,0 0-2,0 0-6,-1 0-1,1 0 2,0 0 3,-1 0-2,1 0 3,0 0 2,0 0 0,0 0 0,-1 0-1,1 0-4,0 0 3,0 0 2,0 0-1,-1 0-3,1 0 7,-1 0-7,1 0 2,0 0 2,0 0 0,0-1 2,0 1 4,-1 0 1,1-1-6,0 0-1,-1 1 0,0-2-1,0 1-8,0 1-11,1 0 2,0 0 2,-1 0 2,1-1 4,0 0 4,0 1 4,0 0 4,-1 0 2,0 0-8,1 0 34,-1 0-38,0 0 0,1 0 0,0 0 0,0 0 2,0 0 3,-1 0-2,1 0 3,-1 0 2,0-2-1,0 1-3,0-1 7,0 1-6,0 1 6,0 0-7,1 0 0,0 0-8,-1 0 18,0 0-14,1 0-1,0 0-6,-1-1-1,0 0 0,0-1 2,0 1 4,0 1 48,1 0-74,-1 0 21,0 0 11,1-1-1,0 0 2,-1 1-5,0-2-7,0 1 1,0 1 2,0 0-7,1 0 7,0 0-1,-1 0 3,1 0 2,-1 0 0,0-1-2,0 0-12,0 0 0,1 0 6,0 1 6,-1 0 4,0 0 4,1 0 2,-1 0 56,0 0-65,0-1-6,0-1 1,0 2 4,0-1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14:31.642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27 1191 872,'0'0'1188,"-2"0"-1909,1 0 798,-1 0 6,1 0-27,1 0-33,0 0-33,0 1-4,0 1 8,0 0 26,0-1 43,0 1 38,-1-1 21,0 0-9,-1 0-18,1 0-49,-1 1-30,1 0-18,-1-1 3,1 1 52,-1-1 177,2 1 125,0-1 151,0 1 80,0 0-11,0-1-162,0 0-134,0 0-162,0 0-89,-1 0-47,0 0-15,1-1 8,-1 0 20,-1 0 55,1 0 67,-1 0 487,2 0-551,0 1-51,0 0-9,0 0 1339,0 1-1320,0-1 6,0 1-21,0-1-29,2 1 52,-1-1 167,1 1-108,-1 0-8,1-1 93,0 1 88,-1-1 77,1 1 11,-1-1-38,1 1-85,-1-1-93,1-1-71,0 0-10,-1 0 62,1 0 120,-1 0 84,1 0 99,2 0 36,-2 0-26,0 0-100,-1 0-64,2 0-98,2-1-47,3-1-35,2 1-6,4-2-13,0 0 6,-1-2-2,13-6-2,24-13 1,-20 7 6,-6 4 5,4 0 17,-2 1 15,-4-1 20,-2 1-5,5 0-10,-3-1-25,0 1-4,1-1-4,-1 1 23,-5 2 34,-3 1 59,-2 1 20,4 0 0,-6-1-30,3-1-42,1 0-64,0 0-36,1 0-11,6 1-2,-4-3-4,1 1 5,-2-2 8,0-1 4,-6 2-7,5 1 4,-1 1-10,1 0 5,-1 0-3,5-1-3,-3-1-9,3 1 8,1 2 2,2 2-2,-4-4 17,4 4 7,-4 0-5,1-3-8,0-1-11,1 3-17,0-2-5,2-3-6,-1 0 1,0 2 6,-1 2 9,-1-2 11,-1 2-1,0 1 1,-1-1-10,2-2-4,-1 5-10,3-2 1,2-1-2,7 1 3,3-1 2,4-3-1,1 2-4,1 1 3,-11-1 4,-2 1 3,-6 1-2,-5-1 3,-3 2 1,0 0-4,-4-1 2,1 0-4,1 4-1,-1 1-2,0-2-14,4 2-12,-1 0 1,-2-3-2,1 0 6,5 0 12,-3 3 5,0 0 4,-1 1 2,2 0 0,-4-1-1,-2 3-7,1-2-7,2 0-1,-3 0-1,1 3-4,-2-2 3,-6 1 2,-1 0-9,2 0 10,-1 0-1,1 0 0,1 0-1,5 1-6,4 1 1,0-1 4,-3 0 4,2 0 4,-1 2 4,0-1 4,0 0 4,1 2 4,3-1 1,0 0-4,11 2 3,24 7 2,-24-8 0,-10-2 3,-1-2 10,-3 0 6,-2 0 14,-4-1 17,-1 0-9,-3 0-10,-1 0-17,0 0-19,2 0-8,1 0 5,9-1 17,1 1 62,1-1 81,-4 0 24,2-1 8,1 0-2,-2 0-46,-4 1-70,0 0-11,-1 0 22,-1-1 92,0-1 57,1 0 43,2-1 31,1-1-12,-2 1-96,-3 1-64,5-5-73,-1-1-50,0-4-18,-8 13 4,16-23-7,30-24 2,-25 24 34,-7 9 0,4 0 0,1 0-8,-3 1-1,0-2-15,1-4-3,-2 4 6,-1 3 0,4 0-5,1 1 2,-1 1-9,-1 0-4,2 4-7,0 0-6,-2 3 2,5-2-6,1 0 7,2-3 6,0-1 10,3 1 4,0 0 7,-1 1 4,2 1-8,4 0 0,-4-1-9,0 2-3,-3 0 1,-2 1 5,-6 1-5,0 1 0,-3 0 3,1-2-9,-2-1-3,2 1-1,0 2-6,2 0 0,0 3 6,2 0 2,-2 0 5,3 2-5,-3-2-2,0 0-6,-3 1-1,1 0 0,-3 1 0,1 1 1,0 1 6,1 0 1,-1 2 2,0-1 10,1 1-2,4 1-4,2 2-4,4-1-4,2 1-3,2-1 2,0 0-2,0-1 5,-3 2 8,-2 0 5,-3 0-2,0 0 4,-2-3 1,0 3-2,1 3-4,-1-2-2,0 4-2,-1 2-6,-4-1-6,3-2-2,-2 4 1,-2-3 7,-2-2 7,3 2 1,0-2 0,-1-1 0,1-1 1,2 2 6,-2-1 1,-2-1 1,-2-3 7,-1 1 7,-2-3 2,-1 0 7,-3-2 5,-3-2 50,1-1-78,0 0 2,0 0 4,1 0-1,0 0-3,-1 0 1,1 0-8,-1 1-1,1 1-15,1 0-4,3 1 0,2 1 0,-1 0 4,0 0 16,-2-2 4,0 1 0,-2-2 1,0 1 6,-1 0-1,-1-1-2,1 1 8,-1-1-4,1 1-5,0-1 2,0 1-5,0 0-5,1-1 4,1 1 1,0-1 0,-1 1 1,-1-1 8,1 1 11,-2-1 0,1 1 8,0 0-1,-1-1 2,1 1-5,-1-1-6,1 1-4,-1-1-6,1 1-5,0-1 4,-1 0 2,1 0 8,-1-1 13,1 0 2,-1 0 0,-1 0 23,1 0-38,0 0-1,0 0-1,0 0-6,-1 0-1,1 0 0,-1 0 112,0 0-113,0 3 1888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15:54.358"/>
    </inkml:context>
    <inkml:brush xml:id="br0">
      <inkml:brushProperty name="width" value="0.17639" units="cm"/>
      <inkml:brushProperty name="height" value="0.17639" units="cm"/>
      <inkml:brushProperty name="color" value="#FF0000"/>
    </inkml:brush>
  </inkml:definitions>
  <inkml:trace contextRef="#ctx0" brushRef="#br0">27 1191 872,'0'0'1188,"-2"0"-1909,1 0 798,-1 0 6,1 0-27,1 0-33,0 0-33,0 1-4,0 1 8,0 0 26,0-1 43,0 1 38,-1-1 21,0 0-9,-1 0-18,1 0-49,-1 1-30,1 0-18,-1-1 3,1 1 52,-1-1 177,2 1 125,0-1 151,0 1 80,0 0-11,0-1-162,0 0-134,0 0-162,0 0-89,-1 0-47,0 0-15,1-1 8,-1 0 20,-1 0 55,1 0 67,-1 0 487,2 0-551,0 1-51,0 0-9,0 0 1339,0 1-1320,0-1 6,0 1-21,0-1-29,2 1 52,-1-1 167,1 1-108,-1 0-8,1-1 93,0 1 88,-1-1 77,1 1 11,-1-1-38,1 1-85,-1-1-93,1-1-71,0 0-10,-1 0 62,1 0 120,-1 0 84,1 0 99,2 0 36,-2 0-26,0 0-100,-1 0-64,2 0-98,2-1-47,3-1-35,2 1-6,4-2-13,0 0 6,-1-2-2,13-6-2,24-13 1,-20 7 6,-6 4 5,4 0 17,-2 1 15,-4-1 20,-2 1-5,5 0-10,-3-1-25,0 1-4,1-1-4,-1 1 23,-5 2 34,-3 1 59,-2 1 20,4 0 0,-6-1-30,3-1-42,1 0-64,0 0-36,1 0-11,6 1-2,-4-3-4,1 1 5,-2-2 8,0-1 4,-6 2-7,5 1 4,-1 1-10,1 0 5,-1 0-3,5-1-3,-3-1-9,3 1 8,1 2 2,2 2-2,-4-4 17,4 4 7,-4 0-5,1-3-8,0-1-11,1 3-17,0-2-5,2-3-6,-1 0 1,0 2 6,-1 2 9,-1-2 11,-1 2-1,0 1 1,-1-1-10,2-2-4,-1 5-10,3-2 1,2-1-2,7 1 3,3-1 2,4-3-1,1 2-4,1 1 3,-11-1 4,-2 1 3,-6 1-2,-5-1 3,-3 2 1,0 0-4,-4-1 2,1 0-4,1 4-1,-1 1-2,0-2-14,4 2-12,-1 0 1,-2-3-2,1 0 6,5 0 12,-3 3 5,0 0 4,-1 1 2,2 0 0,-4-1-1,-2 3-7,1-2-7,2 0-1,-3 0-1,1 3-4,-2-2 3,-6 1 2,-1 0-9,2 0 10,-1 0-1,1 0 0,1 0-1,5 1-6,4 1 1,0-1 4,-3 0 4,2 0 4,-1 2 4,0-1 4,0 0 4,1 2 4,3-1 1,0 0-4,11 2 3,24 7 2,-24-8 0,-10-2 3,-1-2 10,-3 0 6,-2 0 14,-4-1 17,-1 0-9,-3 0-10,-1 0-17,0 0-19,2 0-8,1 0 5,9-1 17,1 1 62,1-1 81,-4 0 24,2-1 8,1 0-2,-2 0-46,-4 1-70,0 0-11,-1 0 22,-1-1 92,0-1 57,1 0 43,2-1 31,1-1-12,-2 1-96,-3 1-64,5-5-73,-1-1-50,0-4-18,-8 13 4,16-23-7,30-24 2,-25 24 34,-7 9 0,4 0 0,1 0-8,-3 1-1,0-2-15,1-4-3,-2 4 6,-1 3 0,4 0-5,1 1 2,-1 1-9,-1 0-4,2 4-7,0 0-6,-2 3 2,5-2-6,1 0 7,2-3 6,0-1 10,3 1 4,0 0 7,-1 1 4,2 1-8,4 0 0,-4-1-9,0 2-3,-3 0 1,-2 1 5,-6 1-5,0 1 0,-3 0 3,1-2-9,-2-1-3,2 1-1,0 2-6,2 0 0,0 3 6,2 0 2,-2 0 5,3 2-5,-3-2-2,0 0-6,-3 1-1,1 0 0,-3 1 0,1 1 1,0 1 6,1 0 1,-1 2 2,0-1 10,1 1-2,4 1-4,2 2-4,4-1-4,2 1-3,2-1 2,0 0-2,0-1 5,-3 2 8,-2 0 5,-3 0-2,0 0 4,-2-3 1,0 3-2,1 3-4,-1-2-2,0 4-2,-1 2-6,-4-1-6,3-2-2,-2 4 1,-2-3 7,-2-2 7,3 2 1,0-2 0,-1-1 0,1-1 1,2 2 6,-2-1 1,-2-1 1,-2-3 7,-1 1 7,-2-3 2,-1 0 7,-3-2 5,-3-2 50,1-1-78,0 0 2,0 0 4,1 0-1,0 0-3,-1 0 1,1 0-8,-1 1-1,1 1-15,1 0-4,3 1 0,2 1 0,-1 0 4,0 0 16,-2-2 4,0 1 0,-2-2 1,0 1 6,-1 0-1,-1-1-2,1 1 8,-1-1-4,1 1-5,0-1 2,0 1-5,0 0-5,1-1 4,1 1 1,0-1 0,-1 1 1,-1-1 8,1 1 11,-2-1 0,1 1 8,0 0-1,-1-1 2,1 1-5,-1-1-6,1 1-4,-1-1-6,1 1-5,0-1 4,-1 0 2,1 0 8,-1-1 13,1 0 2,-1 0 0,-1 0 23,1 0-38,0 0-1,0 0-1,0 0-6,-1 0-1,1 0 0,-1 0 112,0 0-113,0 3 1888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4:10.172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7"/>
    </inkml:brush>
  </inkml:definitions>
  <inkml:trace contextRef="#ctx0" brushRef="#br0">27 1191 872,'0'0'1188,"-2"0"-1909,1 0 798,-1 0 6,1 0-27,1 0-33,0 0-33,0 1-4,0 1 8,0 0 26,0-1 43,0 1 38,-1-1 21,0 0-9,-1 0-18,1 0-49,-1 1-30,1 0-18,-1-1 3,1 1 52,-1-1 177,2 1 125,0-1 151,0 1 80,0 0-11,0-1-162,0 0-134,0 0-162,0 0-89,-1 0-47,0 0-15,1-1 8,-1 0 20,-1 0 55,1 0 67,-1 0 487,2 0-551,0 1-51,0 0-9,0 0 1339,0 1-1320,0-1 6,0 1-21,0-1-29,2 1 52,-1-1 167,1 1-108,-1 0-8,1-1 93,0 1 88,-1-1 77,1 1 11,-1-1-38,1 1-85,-1-1-93,1-1-71,0 0-10,-1 0 62,1 0 120,-1 0 84,1 0 99,2 0 36,-2 0-26,0 0-100,-1 0-64,2 0-98,2-1-47,3-1-35,2 1-6,4-2-13,0 0 6,-1-2-2,13-6-2,24-13 1,-20 7 6,-6 4 5,4 0 17,-2 1 15,-4-1 20,-2 1-5,5 0-10,-3-1-25,0 1-4,1-1-4,-1 1 23,-5 2 34,-3 1 59,-2 1 20,4 0 0,-6-1-30,3-1-42,1 0-64,0 0-36,1 0-11,6 1-2,-4-3-4,1 1 5,-2-2 8,0-1 4,-6 2-7,5 1 4,-1 1-10,1 0 5,-1 0-3,5-1-3,-3-1-9,3 1 8,1 2 2,2 2-2,-4-4 17,4 4 7,-4 0-5,1-3-8,0-1-11,1 3-17,0-2-5,2-3-6,-1 0 1,0 2 6,-1 2 9,-1-2 11,-1 2-1,0 1 1,-1-1-10,2-2-4,-1 5-10,3-2 1,2-1-2,7 1 3,3-1 2,4-3-1,1 2-4,1 1 3,-11-1 4,-2 1 3,-6 1-2,-5-1 3,-3 2 1,0 0-4,-4-1 2,1 0-4,1 4-1,-1 1-2,0-2-14,4 2-12,-1 0 1,-2-3-2,1 0 6,5 0 12,-3 3 5,0 0 4,-1 1 2,2 0 0,-4-1-1,-2 3-7,1-2-7,2 0-1,-3 0-1,1 3-4,-2-2 3,-6 1 2,-1 0-9,2 0 10,-1 0-1,1 0 0,1 0-1,5 1-6,4 1 1,0-1 4,-3 0 4,2 0 4,-1 2 4,0-1 4,0 0 4,1 2 4,3-1 1,0 0-4,11 2 3,24 7 2,-24-8 0,-10-2 3,-1-2 10,-3 0 6,-2 0 14,-4-1 17,-1 0-9,-3 0-10,-1 0-17,0 0-19,2 0-8,1 0 5,9-1 17,1 1 62,1-1 81,-4 0 24,2-1 8,1 0-2,-2 0-46,-4 1-70,0 0-11,-1 0 22,-1-1 92,0-1 57,1 0 43,2-1 31,1-1-12,-2 1-96,-3 1-64,5-5-73,-1-1-50,0-4-18,-8 13 4,16-23-7,30-24 2,-25 24 34,-7 9 0,4 0 0,1 0-8,-3 1-1,0-2-15,1-4-3,-2 4 6,-1 3 0,4 0-5,1 1 2,-1 1-9,-1 0-4,2 4-7,0 0-6,-2 3 2,5-2-6,1 0 7,2-3 6,0-1 10,3 1 4,0 0 7,-1 1 4,2 1-8,4 0 0,-4-1-9,0 2-3,-3 0 1,-2 1 5,-6 1-5,0 1 0,-3 0 3,1-2-9,-2-1-3,2 1-1,0 2-6,2 0 0,0 3 6,2 0 2,-2 0 5,3 2-5,-3-2-2,0 0-6,-3 1-1,1 0 0,-3 1 0,1 1 1,0 1 6,1 0 1,-1 2 2,0-1 10,1 1-2,4 1-4,2 2-4,4-1-4,2 1-3,2-1 2,0 0-2,0-1 5,-3 2 8,-2 0 5,-3 0-2,0 0 4,-2-3 1,0 3-2,1 3-4,-1-2-2,0 4-2,-1 2-6,-4-1-6,3-2-2,-2 4 1,-2-3 7,-2-2 7,3 2 1,0-2 0,-1-1 0,1-1 1,2 2 6,-2-1 1,-2-1 1,-2-3 7,-1 1 7,-2-3 2,-1 0 7,-3-2 5,-3-2 50,1-1-78,0 0 2,0 0 4,1 0-1,0 0-3,-1 0 1,1 0-8,-1 1-1,1 1-15,1 0-4,3 1 0,2 1 0,-1 0 4,0 0 16,-2-2 4,0 1 0,-2-2 1,0 1 6,-1 0-1,-1-1-2,1 1 8,-1-1-4,1 1-5,0-1 2,0 1-5,0 0-5,1-1 4,1 1 1,0-1 0,-1 1 1,-1-1 8,1 1 11,-2-1 0,1 1 8,0 0-1,-1-1 2,1 1-5,-1-1-6,1 1-4,-1-1-6,1 1-5,0-1 4,-1 0 2,1 0 8,-1-1 13,1 0 2,-1 0 0,-1 0 23,1 0-38,0 0-1,0 0-1,0 0-6,-1 0-1,1 0 0,-1 0 112,0 0-113,0 3 1888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6:20.3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65 6302 448,'0'-3'364,"0"1"-106,0 0-165,0 0-164,0 1 30,0-1 122,-1 1 195,0 0 179,0 0 72,0-1-83,0 1-149,1-1-207,-1 1-154,0-1-98,0 1-12,0 0 139,0 0 208,1 1 209,-1-1 227,0 0 113,-1 1-34,1 0-143,-1 0-135,0-1-190,1 0-112,-1 1-63,0 0-16,0 0 10,0 0 34,-1 0 43,0 0 76,0 0 50,0 0 60,1 0 21,1 0 1,-1 0-49,0 0-31,1 0-52,-1 0-58,0 0-32,1 0 15,-1 0 8,1 0 15,1 0 26,-1 0 7,0 0-14,0 0-4,0 0-29,0 0-22,1 0-16,-1 0-4,0 1-11,0 0 9,0 1 19,1-1 502,0-1-478,1 0 0,0 0-14,0 0-2,3 1-14,4 0-1,0-1-8,-1 0 0,1-2-8,-1 1 4,1-1 8,1-1 7,5-2-1,13-7-4,-10 4-5,-4 2-14,1 1-19,-1 0-6,-2-3-2,-1 1 8,-1 0 3,-2 1 23,0 1 23,1-2 36,-1 3 17,1 0 7,-1 1-12,-2-4-6,2 2-28,1-3-1,-1-1-6,1 1 2,0 3 3,1 0 35,-2-4 31,-1 0 29,-1-2 1,1 1-10,-2 4-43,1 1-41,1 0-49,-1-3-14,-1-3-16,1-6-4,0 1-1,1-1-6,2 3-1,0-2-1,1 1-6,2 0-2,-2 1-4,0-1 3,0 0 2,-1 0 0,1-1 0,0 0 0,0 0 2,2-2 4,-2 2 4,1 0 5,-1-1 2,1-1 4,0 1-3,2-2-5,-1 0-10,2 0-5,-1 1-4,3-2-1,-2 0 6,1-2 2,-1 4 6,0-3 1,-1 2 0,0-1-2,0 5-6,0-5-8,-3 2-5,2-2 4,-1 1-1,1-1-2,1 1 8,3 2-2,0-1-2,0-6-2,1 2-3,0 0 1,-2-5-5,-1 1 13,0 3 6,0-2 12,-1 1 6,2 1 16,1 3 13,3-4 39,2 0 19,1-5 14,0 0-8,2-4-15,-3 2-37,0 1-21,-2 2-12,-2-4 1,0 0-5,1-2-6,0 5-2,0 0-1,0 3-6,0 1-2,-2 2-5,2-3 5,0 1 1,1 1-1,-2 0-3,1 1 8,-2-1-4,-1-1-6,0 0 5,0 0 0,1 2-5,2-2 5,-2-1 0,0 0-6,-2 2 0,-3-2 6,-1 2 0,0 1-5,-2 1 5,3-2 1,1 3 0,2-1-1,0 1-5,2-1 5,-2 1 5,-2 0 16,0 4 7,0 3 9,-2 0-3,-1-1-5,0 1-15,0-5-3,2-1-18,1-6 2,1-5-7,0-6-3,0 3 1,-1-3 5,1 2-5,1 0-2,-1 6-5,2-2 5,-1-1 1,2-2 0,-2 1 3,1 0 9,-2 3-3,-1 0-1,-3 7 0,2 2-1,-2 2-7,-1-2-6,-1 2 6,2-7 6,-3-1-4,1-2 4,-1 0-4,2 0 4,-1 3-6,4-3-7,0 1 0,2-3 5,1 0-5,0-5-1,-1 1 0,2-5 0,1 1 0,1-2 0,0 2-1,2 0-5,-2 1 6,1 1 6,-1 3-5,0-3 0,-1 4 6,0 2 0,1 4-6,0 0-1,0 3 0,0-6 0,-3-4-1,-1-3-5,-2 3 4,-1-2-5,0 6-1,3 3 0,0 1 1,3-2 5,0 0-4,2 1 5,0 0 1,0-1-1,-1 3-7,0-2-7,1 2-2,-1-2-7,2 2-4,1-2 9,1-1 4,3-1 6,1 1 4,0-1 7,-1 2-6,-1 4 2,-2 0-5,-1-1-2,0 1-6,1 0-2,2-1-6,2-1 0,0-1 7,4-2 7,1-1 1,0 0 1,0 0 6,1 2 1,-3 2 0,-1 1 0,-2 1 0,-2-1 1,0 2 5,4 1-6,-1-1-7,3 2-1,0 3 0,0-1 0,-2-1 1,1 1 6,-2 2 1,3 0 0,-1 0 3,-1 3 9,-3 1-2,1-1 4,-5 1-4,-2 0 2,-2-1-8,2 2 2,-1-1-5,2-2-2,1 2-3,3-3 8,-1 0-2,2-2 5,-4-1 1,2 0 0,-2-3-1,0-2-7,0 3-8,4 4-6,-1-2 4,1 0-4,-3 3 5,1-2 4,0 0 9,5 3-2,2 0 5,4 0 2,0 0 5,-1 0-6,-4 0-6,-1 1 5,2 2 0,2-2-6,-1 1 0,1-1 5,-4 1-5,-3-3 0,-6 4 6,-2-1 1,-2-1 0,2-3 1,3 2 5,1 0-6,1 1-6,2 0 4,-1 1-5,-2 0-1,0-2 0,2 1 0,-2 0 1,1-1 5,-1 1-5,-1 3-1,-1 3 1,0-1 3,-1 3-8,-2-3 4,-2 0 6,0-2-5,-1 0-1,4 1 1,0 5 5,1-5-5,1-1-1,1 3 0,-1-3-1,0 2-6,1 2 0,1 3 6,-1-1 1,0-2 0,-1-3 3,1 2 7,-1 1-6,1-1 0,1 0-6,3 1 6,3 2-3,-3-3-1,-2-1 1,0 5 5,-3-1-4,-3-3 4,2 0-4,1 2 2,-1-1-6,2 0 7,-2 0 3,0 0 0,0 1 3,-1 1 9,-1 0-3,-2-1-2,0 0-5,0-1 4,-2 2-5,2 0-2,-1 0-5,2 1 5,0 2 1,2-1 0,-2-1 0,1 1 0,-2-3 0,0 0-1,-3-1-6,1 1-1,-1 2 1,0 1 5,-1-1-5,2 1 0,1 0 6,-1-2 0,1-1-5,2 0 5,2 0 0,-1-1-3,0 0 8,1 2-4,-1-1-8,-2 2-7,-2-1-2,-1 0-6,1-1 2,1 0 10,-1 2 3,2 0 3,-1 0 10,1 0 3,1 1 0,1 0 0,1 0-3,0 1-11,0 0-8,-1 0 5,0 0 0,-2-1-6,-1 0-2,0-1-5,-2 3 4,-1-2-5,0 1 0,-2-1 6,0 2 1,1-1 1,-1 2 6,1-1 2,0-1 6,-1 0 1,0 1-1,1 0-5,0-2 4,2 1-5,-2 1-1,4-3 0,-1 0 0,2 1-1,-1 0-5,1 0 2,-1 1-9,1 2-3,1 0 1,1-1 6,-1-1 2,0 0 7,0-1 7,-1 0 1,-1-1-1,1 1-6,-1 1-1,-1 2-1,0 0-6,1 1-2,-1-1-5,0 0 4,-1-2-4,1 0 6,-1 0 7,1 1 1,0 1 1,0-1 5,-1-1-4,0 0 5,1-1 0,2 1-6,1 1-1,1 1-1,0 1-5,-1 0 5,-1 0 1,0 0-1,0 0-5,1 1 4,1-1-5,1 1 0,0-3 6,0 2 2,-1-2 6,0 1 1,0 1 1,0 0 5,-2 1-5,1-1-2,-1 0-5,1-1 4,-3-1-5,1 1 0,-1 0 5,0 1-4,-3-1 6,-1 2 6,-1-3-4,0 0 5,-4 0 0,-1 0 58,0 0-49,1 0 1,0 0 4,0 0-9,-1 0 1,1 0-1,-1 0 7,0 0-6,1 0 8,0 0 5,0 0 2,0 0-10,-1 0-3,1 0-6,0 0-2,0 0-6,-1 0-1,1 0 2,0 0 3,-1 0-2,1 0 3,0 0 2,0 0 0,0 0 0,-1 0-1,1 0-4,0 0 3,0 0 2,0 0-1,-1 0-3,1 0 7,-1 0-7,1 0 2,0 0 2,0 0 0,0-1 2,0 0 4,-1 1 1,1 0-6,0-1-1,-1 0 0,0 0-1,0 0-8,0 0-11,1 1 2,0 0 2,-1 0 2,1 0 4,0-1 4,0 1 4,0 0 4,-1 0 2,0 0-8,1 0 34,-1 0-38,0 0 0,1 0 0,0 0 0,0 0 2,0 0 3,-1 0-2,1 0 3,-1 0 2,0-2-1,0 1-3,0-1 7,0 1-6,0 0 6,0 1-7,1 0 0,0 0-8,-1 0 18,0 0-14,1 0-1,0 0-6,-1 0-1,0-1 0,0-1 2,0 1 4,0 0 48,1 1-74,-1 0 21,0 0 11,1 0-1,0-1 2,-1 1-5,0-2-7,0 1 1,0 1 2,0 0-7,1 0 7,0 0-1,-1 0 3,1 0 2,-1 0 0,0-1-2,0 0-12,0 0 0,1 0 6,0 1 6,-1 0 4,0 0 4,1 0 2,-1 0 56,0 0-65,0-1-6,0-1 1,0 2 4,0-1 0,0 0 28,0 1-27,1 0-6,-1 0-2,1 0-6,-1 0 45,0 0-65,1 0 26,0 0 7,-1 0 1,1 0-7,-1 0-7,0 0-1,1 0 3,-1 0 34,0 0-22,1-1-7,0 1-7,-1 0-2,0 0-27,0-1 40,1 0-4,-1 1-7,0 0-17,1 0 19,-1 0 10,0 0 17,0 0-78,0-1 50,0 1-2,1 0-105,-1 0 116,0 0 233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5"/>
    </inkml:context>
    <inkml:brush xml:id="br0">
      <inkml:brushProperty name="width" value="0.10583" units="cm"/>
      <inkml:brushProperty name="height" value="0.10583" units="cm"/>
      <inkml:brushProperty name="color" value="#00B050"/>
    </inkml:brush>
  </inkml:definitions>
  <inkml:trace contextRef="#ctx0" brushRef="#br0">0 311 472,'0'1'1338,"0"0"-193,0 0-99,0 0-207,0 1-359,0-1-240,0 0-157,0 0 19,0 0 110,0 0 172,0 0 98,0 1 53,0-1-51,0 0-111,0 0-170,0 0-113,0 1 1208,0-3-1213,0 0 46,0 0 20,0 0-20,0 0-19,0 0-27,0-1-60,0 1-27,0 0 2,0 0 14,0-1 44,0-1 51,0 1 38,2 0 11,-2 0-8,1-1-52,-1 1-52,0 0-57,0 0-32,0 0-7,1-1-9,0 0 11,-1 1 16,2-1 15,2-2 9,2-2 6,-2 3 1,2 0-6,-3 0-1,0 1-1,0 0-2,3-3 15,1 2 6,5-3 14,11-4 42,-12 8 28,-5 1 8,0 0 1,-1 0-14,-1-1-35,3 0-25,0 2-22,1 0-2,1-2-2,0 2 3,-2-1 4,0 1 3,0-1-2,0 0 3,1 2 5,4-3 23,1 1 63,3 0 68,0-2 27,0-3 11,-1 2-19,0 1-60,-2 0-72,-4-1-27,-1 3-7,0 0-2,-2-1 2,3 0 12,1-1 3,1 0 4,2 0-2,1 1 1,-2-1-9,-1 1-5,-1 0-3,-2-1 5,-1-1 27,0 2 85,-2 1 37,1 1 10,0 1 0,1-2-27,0 0-92,2-1-44,0-2-12,0 3-7,-1 0-1,-1 2 1,0-2 5,0 1-4,-1 0 5,2-5-2,1 2-10,4 1-2,1 2 5,1-1-5,1 2-1,0-1 0,-1-2 0,-3-1 0,-1 2 0,-2-1 0,0-1 1,0 1 5,1 1-5,1 0 0,-1 2 3,2-2-8,-1-1 3,2-1 0,0 0-5,1 2 4,1 1-4,0-1 6,0 0 6,1 2-4,-2-4 4,2 0-5,1 1-1,2 5 0,-1-3 0,1 2 1,-2 1 5,0-2-5,-1-3-2,1 2-5,-1-2 4,2 0-4,0 2 5,-3 0 1,-1-1 0,2 2 0,-1 2-1,0-3-5,1 1 6,1 0 6,0-1-5,1-1-2,1 4-5,1-1 2,-2 0-6,-1 1 7,-4-2 3,-2 0 0,1 2 1,-3 0 5,-1-1-2,1-1 8,-1 1-3,1-1-1,-1-1 3,2 0 7,-2-2 24,1 2 119,-1 0 35,0 0 14,1 4-5,0-1-21,0-2-116,0 1-39,0-3-14,-2-2 5,-1 2-3,0 0 1,-1 0 3,1 1-4,0 2-1,2 1-1,-2 2-6,2-5-2,-1 2-4,2 0 3,-3-2 2,1-1 0,0 3 2,0-3 2,0-1-8,2 3 1,0 1-2,-1-4 2,0 2-2,0 1 2,-2-3-2,-1 2 3,-1 2 2,0 2-1,1-3-4,1 0 2,0-1-2,1-1 2,-1 1-2,0 0 2,-2 0-2,1 2 2,-1 0-1,0 0 7,0 2-9,-1-1 0,-1 0 6,-2-3 4,0 0-8,0 0 2,0 0 1,0 0-7,1-1-5,0 2 3,2-1 4,3 0 3,-1 1-1,-1 0 7,-1 0-6,0 0 7,-1 0-3,0 0-3,0 0-10,-1 0 1,1 0-2,1 0 3,0 0 4,-1 0 4,1 0 4,-2 0 4,0 0 2,0 0 0,-1 0-1,1 0-6,0 0-2,-1 0-7,1 0-5,0 0 2,-1 0-4,1 0 1,0 0 4,0 0 2,0 0 3,1 0 9,1 0-3,-1 0-2,1 0-6,-3 0-1,1 0 2,0 0 3,0 0-2,-1 0 2,1 0-4,0 0-1,-1 0 0,2 0 0,-1 0 0,1 0 0,1 0 2,1 1 2,-1 0-7,1-1 7,0 2-3,1-2 1,0 0 3,-1 0-2,1 0 2,-1 0-2,-2 0 3,0 0 1,-1 0-4,0 0 2,0 0-4,-1 0-2,2 0-4,0 0 3,0 0 4,0 0-1,0 0-13,-1 0 21,0 0 7,-1 0-1,1 0 0,-1 0 13,1 0-22,0 0-8,0 0-13,-1 0-6,1 0 5,0 0 9,0 0 12,-1 0 5,0 0 6,2 0 5,-2 0-2,1 0 2,-1 0-2,2 0 2,-2 0-4,1 0-1,-1 0 0,1 1-1,0-1-6,0 1 1,-1-1 3,0 0 278,0 0-276,0 1 390,0-1-440,0 1 42,0 0 6,0-1 11,1 0-14,0 0-4,-1 1 249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6:20.36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27 1181 872,'0'0'1188,"-2"0"-1909,1 0 798,-1 0 6,1 0-27,1 0-33,0 0-33,0 1-4,0 1 8,0-1 26,0 1 43,0-1 38,-1 1 21,0-2-9,-1 1-18,1 1-49,-1 0-30,1-1-18,-1 1 3,1-1 52,-1 1 177,2-1 125,0 1 151,0-1 80,0 1-11,0-1-162,0 1-134,0-2-162,0 1-89,-1 0-47,0 0-15,1-1 8,-1 0 20,-1 0 55,1 0 67,-1 0 487,2 0-551,0 1-51,0 0-9,0 1 1339,0-1-1320,0 0 6,0 1-21,0-1-29,2 1 52,-1 0 167,1-1-108,-1 1-8,1-1 93,0 1 88,-1-1 77,1 1 11,-1-1-38,1 1-85,-1-1-93,1 0-71,0-1-10,-1 0 62,1 0 120,-1 0 84,1 0 99,2 0 36,-2 0-26,0 0-100,-1 0-64,2-1-98,2 0-47,3-1-35,2 1-6,4-2-13,0 0 6,-1-1-2,13-8-2,24-12 1,-20 8 6,-6 3 5,4 0 17,-2 1 15,-4-1 20,-2 1-5,5 0-10,-3 0-25,0-1-4,1 1-4,-1 0 23,-5 2 34,-3 1 59,-2 1 20,4 0 0,-6-1-30,3-1-42,1 0-64,0 0-36,1 1-11,6-1-2,-4-1-4,1 0 5,-2-2 8,0-1 4,-6 2-7,5 1 4,-1 1-10,1 1 5,-1-2-3,5 0-3,-3 0-9,3 0 8,1 2 2,2 2-2,-4-4 17,4 4 7,-4 0-5,1-3-8,0 0-11,1 1-17,0-1-5,2-3-6,-1 1 1,0 1 6,-1 2 9,-1-2 11,-1 3-1,0-1 1,-1 0-10,2-1-4,-1 3-10,3 0 1,2-2-2,7 1 3,3-1 2,4-3-1,1 2-4,1 1 3,-11-1 4,-2 1 3,-6 2-2,-5-3 3,-3 3 1,0 1-4,-4-3 2,1 2-4,1 3-1,-1 0-2,0 0-14,4 0-12,-1 2 1,-2-4-2,1-1 6,5 2 12,-3 2 5,0 0 4,-1 0 2,2 2 0,-4-2-1,-2 3-7,1-2-7,2 0-1,-3 0-1,1 3-4,-2-2 3,-6 1 2,-1 0-9,2 0 10,-1 0-1,1 0 0,1 0-1,5 1-6,4 1 1,0-1 4,-3-1 4,2 2 4,-1 1 4,0-2 4,0 2 4,1 0 4,3 1 1,0-1-4,11 2 3,24 6 2,-24-7 0,-10-1 3,-1-3 10,-3-1 6,-2 2 14,-4-2 17,-1-1-9,-3 2-10,-1-1-17,0-1-19,2 2-8,1-2 5,9 1 17,1-1 62,1 1 81,-4-1 24,2-1 8,1 0-2,-2 0-46,-4 1-70,0-1-11,-1 1 22,-1 0 92,0-2 57,1 0 43,2-1 31,1-1-12,-2 1-96,-3 1-64,5-5-73,-1-1-50,0-3-18,-8 11 4,16-21-7,30-25 2,-25 24 34,-7 9 0,4 0 0,1 1-8,-3 0-1,0-3-15,1-2-3,-2 4 6,-1 1 0,4 1-5,1 1 2,-1 2-9,-1-1-4,2 4-7,0 0-6,-2 2 2,5 0-6,1-1 7,2-3 6,0-1 10,3 1 4,0 0 7,-1 1 4,2 1-8,4 0 0,-4-1-9,0 3-3,-3-1 1,-2 1 5,-6 1-5,0 1 0,-3 0 3,1-2-9,-2-1-3,2 1-1,0 2-6,2 0 0,0 3 6,2 0 2,-2 0 5,3 2-5,-3-2-2,0 0-6,-3 1-1,1 0 0,-3 1 0,1 1 1,0 1 6,1 0 1,-1 2 2,0-1 10,1 1-2,4 1-4,2 2-4,4-2-4,2 2-3,2-1 2,0 0-2,0 0 5,-3 0 8,-2 1 5,-3 0-2,0 0 4,-2-3 1,0 3-2,1 2-4,-1 0-2,0 3-2,-1 2-6,-4-2-6,3-1-2,-2 4 1,-2-3 7,-2-2 7,3 1 1,0-1 0,-1 0 0,1-3 1,2 4 6,-2-3 1,-2 0 1,-2-3 7,-1 1 7,-2-3 2,-1 0 7,-3-2 5,-3-3 50,1 0-78,0 0 2,0 0 4,1 0-1,0 0-3,-1 0 1,1 1-8,-1 0-1,1 1-15,1-1-4,3 3 0,2 0 0,-1-1 4,0 1 16,-2-1 4,0-1 0,-2 0 1,0-1 6,-1 1-1,-1 0-2,1-1 8,-1 1-4,1-1-5,0 1 2,0-1-5,0 1-5,1-1 4,1 1 1,0 0 0,-1-1 1,-1 1 8,1-1 11,-2 1 0,1-1 8,0 1-1,-1-1 2,1 1-5,-1 0-6,1-1-4,-1 1-6,1-1-5,0 1 4,-1-2 2,1 1 8,-1-1 13,1 0 2,-1 0 0,-1 0 23,1 0-38,0 0-1,0 0-1,0 0-6,-1 0-1,1 0 0,-1 0 112,0 1-113,0 1 1888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6:20.361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53"/>
    </inkml:brush>
  </inkml:definitions>
  <inkml:trace contextRef="#ctx0" brushRef="#br0">27 1181 872,'0'0'1188,"-2"0"-1909,1 0 798,-1 0 6,1 0-27,1 0-33,0 0-33,0 1-4,0 1 8,0-1 26,0 1 43,0-1 38,-1 1 21,0-2-9,-1 1-18,1 1-49,-1 0-30,1-1-18,-1 1 3,1-1 52,-1 1 177,2-1 125,0 1 151,0-1 80,0 1-11,0-1-162,0 1-134,0-2-162,0 1-89,-1 0-47,0 0-15,1-1 8,-1 0 20,-1 0 55,1 0 67,-1 0 487,2 0-551,0 1-51,0 0-9,0 1 1339,0-1-1320,0 0 6,0 1-21,0-1-29,2 1 52,-1 0 167,1-1-108,-1 1-8,1-1 93,0 1 88,-1-1 77,1 1 11,-1-1-38,1 1-85,-1-1-93,1 0-71,0-1-10,-1 0 62,1 0 120,-1 0 84,1 0 99,2 0 36,-2 0-26,0 0-100,-1 0-64,2-1-98,2 0-47,3-1-35,2 1-6,4-2-13,0 0 6,-1-1-2,13-8-2,24-12 1,-20 8 6,-6 3 5,4 0 17,-2 1 15,-4-1 20,-2 1-5,5 0-10,-3 0-25,0-1-4,1 1-4,-1 0 23,-5 2 34,-3 1 59,-2 1 20,4 0 0,-6-1-30,3-1-42,1 0-64,0 0-36,1 1-11,6-1-2,-4-1-4,1 0 5,-2-2 8,0-1 4,-6 2-7,5 1 4,-1 1-10,1 1 5,-1-2-3,5 0-3,-3 0-9,3 0 8,1 2 2,2 2-2,-4-4 17,4 4 7,-4 0-5,1-3-8,0 0-11,1 1-17,0-1-5,2-3-6,-1 1 1,0 1 6,-1 2 9,-1-2 11,-1 3-1,0-1 1,-1 0-10,2-1-4,-1 3-10,3 0 1,2-2-2,7 1 3,3-1 2,4-3-1,1 2-4,1 1 3,-11-1 4,-2 1 3,-6 2-2,-5-3 3,-3 3 1,0 1-4,-4-3 2,1 2-4,1 3-1,-1 0-2,0 0-14,4 0-12,-1 2 1,-2-4-2,1-1 6,5 2 12,-3 2 5,0 0 4,-1 0 2,2 2 0,-4-2-1,-2 3-7,1-2-7,2 0-1,-3 0-1,1 3-4,-2-2 3,-6 1 2,-1 0-9,2 0 10,-1 0-1,1 0 0,1 0-1,5 1-6,4 1 1,0-1 4,-3-1 4,2 2 4,-1 1 4,0-2 4,0 2 4,1 0 4,3 1 1,0-1-4,11 2 3,24 6 2,-24-7 0,-10-1 3,-1-3 10,-3-1 6,-2 2 14,-4-2 17,-1-1-9,-3 2-10,-1-1-17,0-1-19,2 2-8,1-2 5,9 1 17,1-1 62,1 1 81,-4-1 24,2-1 8,1 0-2,-2 0-46,-4 1-70,0-1-11,-1 1 22,-1 0 92,0-2 57,1 0 43,2-1 31,1-1-12,-2 1-96,-3 1-64,5-5-73,-1-1-50,0-3-18,-8 11 4,16-21-7,30-25 2,-25 24 34,-7 9 0,4 0 0,1 1-8,-3 0-1,0-3-15,1-2-3,-2 4 6,-1 1 0,4 1-5,1 1 2,-1 2-9,-1-1-4,2 4-7,0 0-6,-2 2 2,5 0-6,1-1 7,2-3 6,0-1 10,3 1 4,0 0 7,-1 1 4,2 1-8,4 0 0,-4-1-9,0 3-3,-3-1 1,-2 1 5,-6 1-5,0 1 0,-3 0 3,1-2-9,-2-1-3,2 1-1,0 2-6,2 0 0,0 3 6,2 0 2,-2 0 5,3 2-5,-3-2-2,0 0-6,-3 1-1,1 0 0,-3 1 0,1 1 1,0 1 6,1 0 1,-1 2 2,0-1 10,1 1-2,4 1-4,2 2-4,4-2-4,2 2-3,2-1 2,0 0-2,0 0 5,-3 0 8,-2 1 5,-3 0-2,0 0 4,-2-3 1,0 3-2,1 2-4,-1 0-2,0 3-2,-1 2-6,-4-2-6,3-1-2,-2 4 1,-2-3 7,-2-2 7,3 1 1,0-1 0,-1 0 0,1-3 1,2 4 6,-2-3 1,-2 0 1,-2-3 7,-1 1 7,-2-3 2,-1 0 7,-3-2 5,-3-3 50,1 0-78,0 0 2,0 0 4,1 0-1,0 0-3,-1 0 1,1 1-8,-1 0-1,1 1-15,1-1-4,3 3 0,2 0 0,-1-1 4,0 1 16,-2-1 4,0-1 0,-2 0 1,0-1 6,-1 1-1,-1 0-2,1-1 8,-1 1-4,1-1-5,0 1 2,0-1-5,0 1-5,1-1 4,1 1 1,0 0 0,-1-1 1,-1 1 8,1-1 11,-2 1 0,1-1 8,0 1-1,-1-1 2,1 1-5,-1 0-6,1-1-4,-1 1-6,1-1-5,0 1 4,-1-2 2,1 1 8,-1-1 13,1 0 2,-1 0 0,-1 0 23,1 0-38,0 0-1,0 0-1,0 0-6,-1 0-1,1 0 0,-1 0 112,0 1-113,0 1 1888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6:20.362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153"/>
    </inkml:brush>
  </inkml:definitions>
  <inkml:trace contextRef="#ctx0" brushRef="#br0">27 1181 872,'0'0'1188,"-2"0"-1909,1 0 798,-1 0 6,1 0-27,1 0-33,0 0-33,0 1-4,0 1 8,0-1 26,0 1 43,0-1 38,-1 1 21,0-2-9,-1 1-18,1 1-49,-1 0-30,1-1-18,-1 1 3,1-1 52,-1 1 177,2-1 125,0 1 151,0-1 80,0 1-11,0-1-162,0 1-134,0-2-162,0 1-89,-1 0-47,0 0-15,1-1 8,-1 0 20,-1 0 55,1 0 67,-1 0 487,2 0-551,0 1-51,0 0-9,0 1 1339,0-1-1320,0 0 6,0 1-21,0-1-29,2 1 52,-1 0 167,1-1-108,-1 1-8,1-1 93,0 1 88,-1-1 77,1 1 11,-1-1-38,1 1-85,-1-1-93,1 0-71,0-1-10,-1 0 62,1 0 120,-1 0 84,1 0 99,2 0 36,-2 0-26,0 0-100,-1 0-64,2-1-98,2 0-47,3-1-35,2 1-6,4-2-13,0 0 6,-1-1-2,13-8-2,24-12 1,-20 8 6,-6 3 5,4 0 17,-2 1 15,-4-1 20,-2 1-5,5 0-10,-3 0-25,0-1-4,1 1-4,-1 0 23,-5 2 34,-3 1 59,-2 1 20,4 0 0,-6-1-30,3-1-42,1 0-64,0 0-36,1 1-11,6-1-2,-4-1-4,1 0 5,-2-2 8,0-1 4,-6 2-7,5 1 4,-1 1-10,1 1 5,-1-2-3,5 0-3,-3 0-9,3 0 8,1 2 2,2 2-2,-4-4 17,4 4 7,-4 0-5,1-3-8,0 0-11,1 1-17,0-1-5,2-3-6,-1 1 1,0 1 6,-1 2 9,-1-2 11,-1 3-1,0-1 1,-1 0-10,2-1-4,-1 3-10,3 0 1,2-2-2,7 1 3,3-1 2,4-3-1,1 2-4,1 1 3,-11-1 4,-2 1 3,-6 2-2,-5-3 3,-3 3 1,0 1-4,-4-3 2,1 2-4,1 3-1,-1 0-2,0 0-14,4 0-12,-1 2 1,-2-4-2,1-1 6,5 2 12,-3 2 5,0 0 4,-1 0 2,2 2 0,-4-2-1,-2 3-7,1-2-7,2 0-1,-3 0-1,1 3-4,-2-2 3,-6 1 2,-1 0-9,2 0 10,-1 0-1,1 0 0,1 0-1,5 1-6,4 1 1,0-1 4,-3-1 4,2 2 4,-1 1 4,0-2 4,0 2 4,1 0 4,3 1 1,0-1-4,11 2 3,24 6 2,-24-7 0,-10-1 3,-1-3 10,-3-1 6,-2 2 14,-4-2 17,-1-1-9,-3 2-10,-1-1-17,0-1-19,2 2-8,1-2 5,9 1 17,1-1 62,1 1 81,-4-1 24,2-1 8,1 0-2,-2 0-46,-4 1-70,0-1-11,-1 1 22,-1 0 92,0-2 57,1 0 43,2-1 31,1-1-12,-2 1-96,-3 1-64,5-5-73,-1-1-50,0-3-18,-8 11 4,16-21-7,30-25 2,-25 24 34,-7 9 0,4 0 0,1 1-8,-3 0-1,0-3-15,1-2-3,-2 4 6,-1 1 0,4 1-5,1 1 2,-1 2-9,-1-1-4,2 4-7,0 0-6,-2 2 2,5 0-6,1-1 7,2-3 6,0-1 10,3 1 4,0 0 7,-1 1 4,2 1-8,4 0 0,-4-1-9,0 3-3,-3-1 1,-2 1 5,-6 1-5,0 1 0,-3 0 3,1-2-9,-2-1-3,2 1-1,0 2-6,2 0 0,0 3 6,2 0 2,-2 0 5,3 2-5,-3-2-2,0 0-6,-3 1-1,1 0 0,-3 1 0,1 1 1,0 1 6,1 0 1,-1 2 2,0-1 10,1 1-2,4 1-4,2 2-4,4-2-4,2 2-3,2-1 2,0 0-2,0 0 5,-3 0 8,-2 1 5,-3 0-2,0 0 4,-2-3 1,0 3-2,1 2-4,-1 0-2,0 3-2,-1 2-6,-4-2-6,3-1-2,-2 4 1,-2-3 7,-2-2 7,3 1 1,0-1 0,-1 0 0,1-3 1,2 4 6,-2-3 1,-2 0 1,-2-3 7,-1 1 7,-2-3 2,-1 0 7,-3-2 5,-3-3 50,1 0-78,0 0 2,0 0 4,1 0-1,0 0-3,-1 0 1,1 1-8,-1 0-1,1 1-15,1-1-4,3 3 0,2 0 0,-1-1 4,0 1 16,-2-1 4,0-1 0,-2 0 1,0-1 6,-1 1-1,-1 0-2,1-1 8,-1 1-4,1-1-5,0 1 2,0-1-5,0 1-5,1-1 4,1 1 1,0 0 0,-1-1 1,-1 1 8,1-1 11,-2 1 0,1-1 8,0 1-1,-1-1 2,1 1-5,-1 0-6,1-1-4,-1 1-6,1-1-5,0 1 4,-1-2 2,1 1 8,-1-1 13,1 0 2,-1 0 0,-1 0 23,1 0-38,0 0-1,0 0-1,0 0-6,-1 0-1,1 0 0,-1 0 112,0 1-113,0 1 1888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28.96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65 6195 448,'0'-3'364,"0"2"-106,0-1-165,0 0-164,0 1 30,0-1 122,-1 1 195,0 0 179,0 0 72,0-1-83,0 1-149,1-1-207,-1 1-154,0-1-98,0 1-12,0 0 139,0 0 208,1 1 209,-1 0 227,0-2 113,-1 2-34,1 0-143,-1 0-135,0-1-190,1 1-112,-1 0-63,0 0-16,0 0 10,0 0 34,-1 0 43,0 0 76,0 0 50,0 0 60,1 0 21,1 0 1,-1 0-49,0 0-31,1 0-52,-1 0-58,0 0-32,1 0 15,-1 0 8,1 0 15,1 0 26,-1 0 7,0 0-14,0 0-4,0 0-29,0 0-22,1 0-16,-1 0-4,0 0-11,0 1 9,0 1 19,1-1 502,0-1-478,1 0 0,0 0-14,0 0-2,3 1-14,4 0-1,0-1-8,-1 0 0,1-2-8,-1 1 4,1-1 8,1-1 7,5-2-1,13-6-4,-10 3-5,-4 2-14,1 1-19,-1 0-6,-2-3-2,-1 2 8,-1-2 3,-2 2 23,0 1 23,1-1 36,-1 2 17,1 0 7,-1 0-12,-2-3-6,2 3-28,1-4-1,-1 0-6,1 0 2,0 3 3,1 0 35,-2-4 31,-1 0 29,-1-2 1,1 1-10,-2 5-43,1-1-41,1 1-49,-1-2-14,-1-4-16,1-6-4,0 1-1,1-1-6,2 4-1,0-3-1,1 1-6,2 1-2,-2 0-4,0-1 3,0 1 2,-1-1 0,1-1 0,0 0 0,0 0 2,2-1 4,-2 1 4,1 0 5,-1 0 2,1-2 4,0 1-3,2-2-5,-1 1-10,2-1-5,-1 1-4,3-2-1,-2 1 6,1-2 2,-1 2 6,0-1 1,-1 1 0,0 0-2,0 4-6,0-4-8,-3 0-5,2 0 4,-1 0-1,1-1-2,1 2 8,3 1-2,0-1-2,0-5-2,1 2-3,0-1 1,-2-4-5,-1 0 13,0 3 6,0-1 12,-1 0 6,2 2 16,1 1 13,3-2 39,2-1 19,1-4 14,0-1-8,2-3-15,-3 2-37,0 0-21,-2 2-12,-2-3 1,0-1-5,1-1-6,0 4-2,0 2-1,0 0-6,0 3-2,-2 1-5,2-2 5,0 0 1,1 1-1,-2 1-3,1 0 8,-2 0-4,-1-2-6,0 1 5,0-1 0,1 2-5,2-1 5,-2-1 0,0-1-6,-2 2 0,-3-2 6,-1 3 0,0 0-5,-2 2 5,3-2 1,1 2 0,2-1-1,0 1-5,2 0 5,-2 0 5,-2 1 16,0 3 7,0 3 9,-2 0-3,-1-1-5,0 2-15,0-6-3,2 0-18,1-7 2,1-5-7,0-5-3,0 3 1,-1-4 5,1 3-5,1 0-2,-1 5-5,2-1 5,-1-2 1,2-2 0,-2 2 3,1-1 9,-2 4-3,-1 0-1,-3 5 0,2 4-1,-2 1-7,-1-1-6,-1 1 6,2-6 6,-3-2-4,1-2 4,-1 1-4,2-1 4,-1 4-6,4-3-7,0 0 0,2-3 5,1 1-5,0-5-1,-1 0 0,2-4 0,1 0 0,1-1 0,0 2-1,2-1-5,-2 2 6,1 1 6,-1 2-5,0-2 0,-1 3 6,0 3 0,1 4-6,0-1-1,0 3 0,0-5 0,-3-5-1,-1-2-5,-2 2 4,-1 0-5,0 4-1,3 3 0,0 2 1,3-3 5,0 1-4,2 0 5,0 1 1,0-2-1,-1 3-7,0-1-7,1 1-2,-1-1-7,2 1-4,1-2 9,1 0 4,3-1 6,1 0 4,0 0 7,-1 1-6,-1 4 2,-2 1-5,-1-2-2,0 2-6,1-1-2,2-1-6,2 0 0,0-2 7,4-1 7,1-1 1,0-2 1,0 3 6,1-1 1,-3 4 0,-1 0 0,-2 2 0,-2-2 1,0 2 5,4 2-6,-1-1-7,3 1-1,0 3 0,0-1 0,-2 0 1,1 0 6,-2 2 1,3 0 0,-1 1 3,-1 2 9,-3 1-2,1 0 4,-5 0-4,-2-1 2,-2 1-8,2 2 2,-1-3-5,2 0-2,1 0-3,3-1 8,-1 0-2,2-3 5,-4-1 1,2 0 0,-2-3-1,0-1-7,0 3-8,4 3-6,-1-2 4,1 0-4,-3 3 5,1-1 4,0-1 9,5 3-2,2 0 5,4 1 2,0-1 5,-1 0-6,-4 0-6,-1 2 5,2 1 0,2-2-6,-1 1 0,1 0 5,-4-1-5,-3-1 0,-6 3 6,-2-1 1,-2 0 0,2-4 1,3 2 5,1 0-6,1 1-6,2 1 4,-1 0-5,-2 0-1,0-1 0,2-1 0,-2 2 1,1-2 5,-1 2-5,-1 1-1,-1 5 1,0-2 3,-1 2-8,-2-1 4,-2-1 6,0-2-5,-1 0-1,4 2 1,0 3 5,1-3-5,1-2-1,1 3 0,-1-2-1,0 0-6,1 3 0,1 4 6,-1-3 1,0 0 0,-1-4 3,1 1 7,-1 3-6,1-1 0,1-2-6,3 2 6,3 3-3,-3-4-1,-2-1 1,0 4 5,-3 1-4,-3-4 4,2 0-4,1 2 2,-1-1-6,2 0 7,-2 1 3,0-1 0,0 1 3,-1 0 9,-1 1-3,-2 0-2,0-1-5,0-1 4,-2 2-5,2 0-2,-1 1-5,2 0 5,0 1 1,2 0 0,-2-1 0,1 1 0,-2-2 0,0-1-1,-3-1-6,1 1-1,-1 2 1,0 1 5,-1-1-5,2 1 0,1 0 6,-1-2 0,1-1-5,2 0 5,2 0 0,-1-1-3,0 0 8,1 2-4,-1 0-8,-2 0-7,-2 1-2,-1-1-6,1-1 2,1 0 10,-1 2 3,2 0 3,-1 0 10,1 0 3,1 2 0,1-2 0,1 1-3,0 1-11,0 1-8,-1-2 5,0 2 0,-2-3-6,-1 1-2,0 0-5,-2 1 4,-1 0-5,0-1 0,-2 1 6,0 0 1,1 0 1,-1 2 6,1-1 2,0-1 6,-1 1 1,0 0-1,1-1-5,0-1 4,2 2-5,-2-1-1,4-2 0,-1 1 0,2 0-1,-1 0-5,1-1 2,-1 3-9,1 1-3,1 0 1,1-1 6,-1-1 2,0 0 7,0-1 7,-1-1 1,-1 1-1,1 0-6,-1 1-1,-1 2-1,0 0-6,1 1-2,-1-1-5,0 0 4,-1-2-4,1 0 6,-1-1 7,1 3 1,0 0 1,0-1 5,-1-1-4,0 0 5,1-1 0,2 1-6,1 1-1,1 1-1,0 1-5,-1 0 5,-1-1 1,0 2-1,0-1-5,1 1 4,1-1-5,1 0 0,0-1 6,0 0 2,-1 0 6,0 0 1,0 1 1,0 0 5,-2 0-5,1 0-2,-1 1-5,1-3 4,-3 1-5,1 0 0,-1-1 5,0 2-4,-3 0 6,-1 1 6,-1-4-4,0 1 5,-4 0 0,-1 0 58,0 0-49,1 0 1,0 0 4,0 0-9,-1 0 1,1 0-1,-1 0 7,0 0-6,1 0 8,0 0 5,0 0 2,0 0-10,-1 0-3,1 0-6,0 0-2,0 0-6,-1 0-1,1 0 2,0 0 3,-1 0-2,1 0 3,0 0 2,0 0 0,0 0 0,-1 0-1,1 0-4,0 0 3,0 0 2,0 0-1,-1 0-3,1 0 7,-1 0-7,1 0 2,0 0 2,0 0 0,0-1 2,0 1 4,-1 0 1,1-1-6,0 0-1,-1 1 0,0-2-1,0 1-8,0 1-11,1 0 2,0 0 2,-1 0 2,1 0 4,0-1 4,0 0 4,0 1 4,-1 0 2,0 0-8,1 0 34,-1 0-38,0 0 0,1 0 0,0 0 0,0 0 2,0 0 3,-1 0-2,1 0 3,-1 0 2,0-1-1,0-1-3,0 0 7,0 1-6,0 1 6,0 0-7,1 0 0,0 0-8,-1 0 18,0 0-14,1 0-1,0 0-6,-1 0-1,0-2 0,0 1 2,0-1 4,0 2 48,1 0-74,-1 0 21,0 0 11,1 0-1,0-1 2,-1 0-5,0 0-7,0 0 1,0 0 2,0 1-7,1 0 7,0 0-1,-1 0 3,1 0 2,-1 0 0,0 0-2,0-1-12,0-1 0,1 2 6,0 0 6,-1 0 4,0 0 4,1 0 2,-1 0 56,0 0-65,0-1-6,0-1 1,0 2 4,0-1 0,0 0 28,0 1-27,1 0-6,-1 0-2,1 0-6,-1 0 45,0 0-65,1 0 26,0 0 7,-1 0 1,1 0-7,-1 0-7,0 0-1,1 0 3,-1 0 34,0 0-22,1-1-7,0 1-7,-1 0-2,0-1-27,0 0 40,1 1-4,-1 0-7,0 0-17,1 0 19,-1 0 10,0 0 17,0 0-78,0-1 50,0 1-2,1 0-105,-1 0 116,0 0 233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28.96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27 1161 872,'0'0'1188,"-2"0"-1909,1 0 798,-1 0 6,1 0-27,1 0-33,0 0-33,0 1-4,0 1 8,0-1 26,0 1 43,0-1 38,-1 1 21,0-2-9,-1 1-18,1 1-49,-1-1-30,1 1-18,-1-1 3,1 1 52,-1-1 177,2 1 125,0 0 151,0-1 80,0 1-11,0-1-162,0 0-134,0 0-162,0 0-89,-1-1-47,0 1-15,1 0 8,-1-1 20,-1 0 55,1 0 67,-1 0 487,2 0-551,0 1-51,0-1-9,0 2 1339,0-1-1320,0 1 6,0-1-21,0 1-29,2-1 52,-1 1 167,1-1-108,-1 1-8,1 0 93,0-1 88,-1 1 77,1-1 11,-1 1-38,1-1-85,-1 0-93,1 0-71,0-1-10,-1 0 62,1 0 120,-1 0 84,1 0 99,2 0 36,-2 0-26,0 0-100,-1 0-64,2-1-98,2 0-47,3 0-35,2-1-6,4-1-13,0 0 6,-1-1-2,13-8-2,24-11 1,-20 7 6,-6 3 5,4 0 17,-2 2 15,-4-2 20,-2 2-5,5-1-10,-3-1-25,0 1-4,1 0-4,-1 0 23,-5 3 34,-3 0 59,-2 1 20,4 0 0,-6-1-30,3-1-42,1 0-64,0 1-36,1 0-11,6-1-2,-4-1-4,1 0 5,-2-2 8,0 0 4,-6 1-7,5 1 4,-1 1-10,1 1 5,-1-1-3,5-1-3,-3 0-9,3 0 8,1 3 2,2 0-2,-4-2 17,4 3 7,-4 0-5,1-3-8,0 0-11,1 1-17,0 0-5,2-4-6,-1 1 1,0 1 6,-1 2 9,-1-1 11,-1 1-1,0 0 1,-1 1-10,2-2-4,-1 3-10,3 0 1,2-2-2,7 1 3,3 0 2,4-4-1,1 2-4,1 2 3,-11-2 4,-2 1 3,-6 1-2,-5-1 3,-3 2 1,0 1-4,-4-3 2,1 2-4,1 3-1,-1 1-2,0-1-14,4 0-12,-1 2 1,-2-4-2,1-1 6,5 2 12,-3 2 5,0 0 4,-1 1 2,2 0 0,-4-1-1,-2 3-7,1-2-7,2 1-1,-3-1-1,1 2-4,-2-1 3,-6 1 2,-1 0-9,2 0 10,-1 0-1,1 0 0,1 0-1,5 1-6,4 1 1,0-1 4,-3 0 4,2 0 4,-1 2 4,0-1 4,0 0 4,1 1 4,3 1 1,0-1-4,11 2 3,24 6 2,-24-7 0,-10-2 3,-1-2 10,-3 0 6,-2 0 14,-4-1 17,-1 0-9,-3 0-10,-1 0-17,0 0-19,2 0-8,1 0 5,9 0 17,1-1 62,1 0 81,-4 1 24,2-2 8,1 0-2,-2 0-46,-4 1-70,0-1-11,-1 1 22,-1 0 92,0-2 57,1 0 43,2-1 31,1-1-12,-2 2-96,-3-1-64,5-4-73,-1 0-50,0-4-18,-8 11 4,16-21-7,30-24 2,-25 24 34,-7 8 0,4 0 0,1 1-8,-3 0-1,0-2-15,1-3-3,-2 4 6,-1 2 0,4 0-5,1 1 2,-1 2-9,-1 0-4,2 2-7,0 2-6,-2 1 2,5 0-6,1-1 7,2-2 6,0-3 10,3 2 4,0 1 7,-1 0 4,2 1-8,4 0 0,-4 0-9,0 1-3,-3 0 1,-2 2 5,-6-1-5,0 2 0,-3 1 3,1-4-9,-2 0-3,2 2-1,0 0-6,2 2 0,0 2 6,2 0 2,-2 0 5,3 2-5,-3-2-2,0-1-6,-3 2-1,1 1 0,-3 0 0,1 1 1,0 1 6,1 0 1,-1 1 2,0 0 10,1 1-2,4 1-4,2 2-4,4-1-4,2 0-3,2 0 2,0-1-2,0 1 5,-3 0 8,-2 1 5,-3 0-2,0-1 4,-2-1 1,0 2-2,1 2-4,-1-1-2,0 4-2,-1 1-6,-4-1-6,3 0-2,-2 2 1,-2-2 7,-2-3 7,3 3 1,0-3 0,-1 1 0,1-3 1,2 3 6,-2-2 1,-2 0 1,-2-3 7,-1 1 7,-2-3 2,-1 0 7,-3-2 5,-3-3 50,1 0-78,0 0 2,0 0 4,1 0-1,0 0-3,-1 0 1,1 0-8,-1 2-1,1-1-15,1 1-4,3 1 0,2 1 0,-1 0 4,0 0 16,-2-2 4,0 0 0,-2 0 1,0 0 6,-1-1-1,-1 1-2,1-1 8,-1 1-4,1-1-5,0 1 2,0-1-5,0 1-5,1 0 4,1-1 1,0 1 0,-1-1 1,-1 1 8,1-1 11,-2 1 0,1-1 8,0 1-1,-1-1 2,1 1-5,-1-1-6,1 1-4,-1-1-6,1 1-5,0-1 4,-1 0 2,1 0 8,-1-1 13,1 0 2,-1 0 0,-1 0 23,1 0-38,0 0-1,0 0-1,0 0-6,-1 0-1,1 0 0,-1 0 112,0 0-113,0 3 1888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28.963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53"/>
    </inkml:brush>
  </inkml:definitions>
  <inkml:trace contextRef="#ctx0" brushRef="#br0">27 1161 872,'0'0'1188,"-2"0"-1909,1 0 798,-1 0 6,1 0-27,1 0-33,0 0-33,0 1-4,0 1 8,0-1 26,0 1 43,0-1 38,-1 1 21,0-2-9,-1 1-18,1 1-49,-1-1-30,1 1-18,-1-1 3,1 1 52,-1-1 177,2 1 125,0 0 151,0-1 80,0 1-11,0-1-162,0 0-134,0 0-162,0 0-89,-1-1-47,0 1-15,1 0 8,-1-1 20,-1 0 55,1 0 67,-1 0 487,2 0-551,0 1-51,0-1-9,0 2 1339,0-1-1320,0 1 6,0-1-21,0 1-29,2-1 52,-1 1 167,1-1-108,-1 1-8,1 0 93,0-1 88,-1 1 77,1-1 11,-1 1-38,1-1-85,-1 0-93,1 0-71,0-1-10,-1 0 62,1 0 120,-1 0 84,1 0 99,2 0 36,-2 0-26,0 0-100,-1 0-64,2-1-98,2 0-47,3 0-35,2-1-6,4-1-13,0 0 6,-1-1-2,13-8-2,24-11 1,-20 7 6,-6 3 5,4 0 17,-2 2 15,-4-2 20,-2 2-5,5-1-10,-3-1-25,0 1-4,1 0-4,-1 0 23,-5 3 34,-3 0 59,-2 1 20,4 0 0,-6-1-30,3-1-42,1 0-64,0 1-36,1 0-11,6-1-2,-4-1-4,1 0 5,-2-2 8,0 0 4,-6 1-7,5 1 4,-1 1-10,1 1 5,-1-1-3,5-1-3,-3 0-9,3 0 8,1 3 2,2 0-2,-4-2 17,4 3 7,-4 0-5,1-3-8,0 0-11,1 1-17,0 0-5,2-4-6,-1 1 1,0 1 6,-1 2 9,-1-1 11,-1 1-1,0 0 1,-1 1-10,2-2-4,-1 3-10,3 0 1,2-2-2,7 1 3,3 0 2,4-4-1,1 2-4,1 2 3,-11-2 4,-2 1 3,-6 1-2,-5-1 3,-3 2 1,0 1-4,-4-3 2,1 2-4,1 3-1,-1 1-2,0-1-14,4 0-12,-1 2 1,-2-4-2,1-1 6,5 2 12,-3 2 5,0 0 4,-1 1 2,2 0 0,-4-1-1,-2 3-7,1-2-7,2 1-1,-3-1-1,1 2-4,-2-1 3,-6 1 2,-1 0-9,2 0 10,-1 0-1,1 0 0,1 0-1,5 1-6,4 1 1,0-1 4,-3 0 4,2 0 4,-1 2 4,0-1 4,0 0 4,1 1 4,3 1 1,0-1-4,11 2 3,24 6 2,-24-7 0,-10-2 3,-1-2 10,-3 0 6,-2 0 14,-4-1 17,-1 0-9,-3 0-10,-1 0-17,0 0-19,2 0-8,1 0 5,9 0 17,1-1 62,1 0 81,-4 1 24,2-2 8,1 0-2,-2 0-46,-4 1-70,0-1-11,-1 1 22,-1 0 92,0-2 57,1 0 43,2-1 31,1-1-12,-2 2-96,-3-1-64,5-4-73,-1 0-50,0-4-18,-8 11 4,16-21-7,30-24 2,-25 24 34,-7 8 0,4 0 0,1 1-8,-3 0-1,0-2-15,1-3-3,-2 4 6,-1 2 0,4 0-5,1 1 2,-1 2-9,-1 0-4,2 2-7,0 2-6,-2 1 2,5 0-6,1-1 7,2-2 6,0-3 10,3 2 4,0 1 7,-1 0 4,2 1-8,4 0 0,-4 0-9,0 1-3,-3 0 1,-2 2 5,-6-1-5,0 2 0,-3 1 3,1-4-9,-2 0-3,2 2-1,0 0-6,2 2 0,0 2 6,2 0 2,-2 0 5,3 2-5,-3-2-2,0-1-6,-3 2-1,1 1 0,-3 0 0,1 1 1,0 1 6,1 0 1,-1 1 2,0 0 10,1 1-2,4 1-4,2 2-4,4-1-4,2 0-3,2 0 2,0-1-2,0 1 5,-3 0 8,-2 1 5,-3 0-2,0-1 4,-2-1 1,0 2-2,1 2-4,-1-1-2,0 4-2,-1 1-6,-4-1-6,3 0-2,-2 2 1,-2-2 7,-2-3 7,3 3 1,0-3 0,-1 1 0,1-3 1,2 3 6,-2-2 1,-2 0 1,-2-3 7,-1 1 7,-2-3 2,-1 0 7,-3-2 5,-3-3 50,1 0-78,0 0 2,0 0 4,1 0-1,0 0-3,-1 0 1,1 0-8,-1 2-1,1-1-15,1 1-4,3 1 0,2 1 0,-1 0 4,0 0 16,-2-2 4,0 0 0,-2 0 1,0 0 6,-1-1-1,-1 1-2,1-1 8,-1 1-4,1-1-5,0 1 2,0-1-5,0 1-5,1 0 4,1-1 1,0 1 0,-1-1 1,-1 1 8,1-1 11,-2 1 0,1-1 8,0 1-1,-1-1 2,1 1-5,-1-1-6,1 1-4,-1-1-6,1 1-5,0-1 4,-1 0 2,1 0 8,-1-1 13,1 0 2,-1 0 0,-1 0 23,1 0-38,0 0-1,0 0-1,0 0-6,-1 0-1,1 0 0,-1 0 112,0 0-113,0 3 1888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28.964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153"/>
    </inkml:brush>
  </inkml:definitions>
  <inkml:trace contextRef="#ctx0" brushRef="#br0">27 1161 872,'0'0'1188,"-2"0"-1909,1 0 798,-1 0 6,1 0-27,1 0-33,0 0-33,0 1-4,0 1 8,0-1 26,0 1 43,0-1 38,-1 1 21,0-2-9,-1 1-18,1 1-49,-1-1-30,1 1-18,-1-1 3,1 1 52,-1-1 177,2 1 125,0 0 151,0-1 80,0 1-11,0-1-162,0 0-134,0 0-162,0 0-89,-1-1-47,0 1-15,1 0 8,-1-1 20,-1 0 55,1 0 67,-1 0 487,2 0-551,0 1-51,0-1-9,0 2 1339,0-1-1320,0 1 6,0-1-21,0 1-29,2-1 52,-1 1 167,1-1-108,-1 1-8,1 0 93,0-1 88,-1 1 77,1-1 11,-1 1-38,1-1-85,-1 0-93,1 0-71,0-1-10,-1 0 62,1 0 120,-1 0 84,1 0 99,2 0 36,-2 0-26,0 0-100,-1 0-64,2-1-98,2 0-47,3 0-35,2-1-6,4-1-13,0 0 6,-1-1-2,13-8-2,24-11 1,-20 7 6,-6 3 5,4 0 17,-2 2 15,-4-2 20,-2 2-5,5-1-10,-3-1-25,0 1-4,1 0-4,-1 0 23,-5 3 34,-3 0 59,-2 1 20,4 0 0,-6-1-30,3-1-42,1 0-64,0 1-36,1 0-11,6-1-2,-4-1-4,1 0 5,-2-2 8,0 0 4,-6 1-7,5 1 4,-1 1-10,1 1 5,-1-1-3,5-1-3,-3 0-9,3 0 8,1 3 2,2 0-2,-4-2 17,4 3 7,-4 0-5,1-3-8,0 0-11,1 1-17,0 0-5,2-4-6,-1 1 1,0 1 6,-1 2 9,-1-1 11,-1 1-1,0 0 1,-1 1-10,2-2-4,-1 3-10,3 0 1,2-2-2,7 1 3,3 0 2,4-4-1,1 2-4,1 2 3,-11-2 4,-2 1 3,-6 1-2,-5-1 3,-3 2 1,0 1-4,-4-3 2,1 2-4,1 3-1,-1 1-2,0-1-14,4 0-12,-1 2 1,-2-4-2,1-1 6,5 2 12,-3 2 5,0 0 4,-1 1 2,2 0 0,-4-1-1,-2 3-7,1-2-7,2 1-1,-3-1-1,1 2-4,-2-1 3,-6 1 2,-1 0-9,2 0 10,-1 0-1,1 0 0,1 0-1,5 1-6,4 1 1,0-1 4,-3 0 4,2 0 4,-1 2 4,0-1 4,0 0 4,1 1 4,3 1 1,0-1-4,11 2 3,24 6 2,-24-7 0,-10-2 3,-1-2 10,-3 0 6,-2 0 14,-4-1 17,-1 0-9,-3 0-10,-1 0-17,0 0-19,2 0-8,1 0 5,9 0 17,1-1 62,1 0 81,-4 1 24,2-2 8,1 0-2,-2 0-46,-4 1-70,0-1-11,-1 1 22,-1 0 92,0-2 57,1 0 43,2-1 31,1-1-12,-2 2-96,-3-1-64,5-4-73,-1 0-50,0-4-18,-8 11 4,16-21-7,30-24 2,-25 24 34,-7 8 0,4 0 0,1 1-8,-3 0-1,0-2-15,1-3-3,-2 4 6,-1 2 0,4 0-5,1 1 2,-1 2-9,-1 0-4,2 2-7,0 2-6,-2 1 2,5 0-6,1-1 7,2-2 6,0-3 10,3 2 4,0 1 7,-1 0 4,2 1-8,4 0 0,-4 0-9,0 1-3,-3 0 1,-2 2 5,-6-1-5,0 2 0,-3 1 3,1-4-9,-2 0-3,2 2-1,0 0-6,2 2 0,0 2 6,2 0 2,-2 0 5,3 2-5,-3-2-2,0-1-6,-3 2-1,1 1 0,-3 0 0,1 1 1,0 1 6,1 0 1,-1 1 2,0 0 10,1 1-2,4 1-4,2 2-4,4-1-4,2 0-3,2 0 2,0-1-2,0 1 5,-3 0 8,-2 1 5,-3 0-2,0-1 4,-2-1 1,0 2-2,1 2-4,-1-1-2,0 4-2,-1 1-6,-4-1-6,3 0-2,-2 2 1,-2-2 7,-2-3 7,3 3 1,0-3 0,-1 1 0,1-3 1,2 3 6,-2-2 1,-2 0 1,-2-3 7,-1 1 7,-2-3 2,-1 0 7,-3-2 5,-3-3 50,1 0-78,0 0 2,0 0 4,1 0-1,0 0-3,-1 0 1,1 0-8,-1 2-1,1-1-15,1 1-4,3 1 0,2 1 0,-1 0 4,0 0 16,-2-2 4,0 0 0,-2 0 1,0 0 6,-1-1-1,-1 1-2,1-1 8,-1 1-4,1-1-5,0 1 2,0-1-5,0 1-5,1 0 4,1-1 1,0 1 0,-1-1 1,-1 1 8,1-1 11,-2 1 0,1-1 8,0 1-1,-1-1 2,1 1-5,-1-1-6,1 1-4,-1-1-6,1 1-5,0-1 4,-1 0 2,1 0 8,-1-1 13,1 0 2,-1 0 0,-1 0 23,1 0-38,0 0-1,0 0-1,0 0-6,-1 0-1,1 0 0,-1 0 112,0 0-113,0 3 1888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41.8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50"/>
    </inkml:brush>
  </inkml:definitions>
  <inkml:trace contextRef="#ctx0" brushRef="#br0">65 6399 448,'0'-3'364,"0"1"-106,0 1-165,0-1-164,0 0 30,0 1 122,-1-1 195,0 2 179,0-2 72,0 1-83,0-1-149,1 1-207,-1-1-154,0 0-98,0 1-12,0 0 139,0 0 208,1 1 209,-1 0 227,0-1 113,-1 0-34,1 1-143,-1 0-135,0-1-190,1 1-112,-1 0-63,0 0-16,0 0 10,0 0 34,-1 0 43,0 0 76,0 0 50,0 0 60,1 0 21,1 0 1,-1 0-49,0 0-31,1 0-52,-1 0-58,0 0-32,1 0 15,-1 0 8,1 0 15,1 0 26,-1 0 7,0 0-14,0 0-4,0 0-29,0 0-22,1 0-16,-1 0-4,0 0-11,0 1 9,0 1 19,1 0 502,0-2-478,1 0 0,0 0-14,0 0-2,3 0-14,4 1-1,0-1-8,-1 0 0,1-1-8,-1-1 4,1 0 8,1-1 7,5-2-1,13-7-4,-10 4-5,-4 2-14,1 1-19,-1-1-6,-2-1-2,-1 0 8,-1-1 3,-2 2 23,0 1 23,1-2 36,-1 3 17,1 0 7,-1 0-12,-2-3-6,2 3-28,1-4-1,-1-1-6,1 0 2,0 5 3,1-2 35,-2-3 31,-1 0 29,-1-3 1,1 3-10,-2 3-43,1 0-41,1 1-49,-1-3-14,-1-3-16,1-6-4,0 0-1,1 0-6,2 3-1,0-3-1,1 2-6,2 0-2,-2 1-4,0-1 3,0 0 2,-1 0 0,1-2 0,0 1 0,0-1 2,2 0 4,-2 0 4,1 0 5,-1 0 2,1-1 4,0 1-3,2-2-5,-1 0-10,2-1-5,-1 1-4,3-1-1,-2 0 6,1-2 2,-1 3 6,0-2 1,-1 2 0,0-1-2,0 4-6,0-3-8,-3-1-5,2 0 4,-1 1-1,1-1-2,1 1 8,3 1-2,0 0-2,0-6-2,1 1-3,0 1 1,-2-5-5,-1 0 13,0 4 6,0-2 12,-1 0 6,2 2 16,1 2 13,3-3 39,2 0 19,1-6 14,0 1-8,2-4-15,-3 1-37,0 1-21,-2 3-12,-2-5 1,0 0-5,1-1-6,0 5-2,0 0-1,0 2-6,0 1-2,-2 3-5,2-3 5,0 1 1,1 0-1,-2 0-3,1 2 8,-2-1-4,-1-1-6,0 0 5,0-1 0,1 2-5,2 0 5,-2-3 0,0 0-6,-2 3 0,-3-3 6,-1 3 0,0 0-5,-2 3 5,3-3 1,1 2 0,2 0-1,0 0-5,2 0 5,-2 1 5,-2-1 16,0 5 7,0 2 9,-2 1-3,-1-1-5,0 1-15,0-5-3,2-1-18,1-7 2,1-4-7,0-7-3,0 4 1,-1-5 5,1 4-5,1 0-2,-1 6-5,2-3 5,-1 0 1,2-3 0,-2 1 3,1 1 9,-2 2-3,-1 1-1,-3 6 0,2 3-1,-2 1-7,-1-1-6,-1 2 6,2-7 6,-3-1-4,1-3 4,-1 1-4,2-1 4,-1 3-6,4-1-7,0-1 0,2-3 5,1 0-5,0-4-1,-1 0 0,2-4 0,1 0 0,1-1 0,0 1-1,2 0-5,-2 2 6,1 1 6,-1 2-5,0-2 0,-1 3 6,0 2 0,1 5-6,0 0-1,0 2 0,0-5 0,-3-5-1,-1-3-5,-2 4 4,-1-2-5,0 5-1,3 3 0,0 2 1,3-2 5,0 0-4,2 0 5,0 1 1,0-2-1,-1 3-7,0-1-7,1 2-2,-1-2-7,2 1-4,1-2 9,1 0 4,3-1 6,1 0 4,0 0 7,-1 2-6,-1 3 2,-2 1-5,-1-1-2,0 0-6,1 1-2,2-2-6,2 0 0,0-1 7,4-3 7,1 0 1,0-1 1,0 1 6,1 1 1,-3 3 0,-1 0 0,-2 2 0,-2-2 1,0 3 5,4 1-6,-1-1-7,3 2-1,0 2 0,0 0 0,-2-1 1,1 1 6,-2 1 1,3 0 0,-1 2 3,-1 1 9,-3 2-2,1-1 4,-5 1-4,-2-1 2,-2 1-8,2 1 2,-1-2-5,2-1-2,1 1-3,3-1 8,-1-1-2,2-3 5,-4 0 1,2-1 0,-2-2-1,0-2-7,0 3-8,4 3-6,-1-1 4,1 0-4,-3 2 5,1 0 4,0-2 9,5 3-2,2 2 5,4-2 2,0 1 5,-1 0-6,-4-1-6,-1 2 5,2 2 0,2-2-6,-1 0 0,1 1 5,-4-1-5,-3-1 0,-6 2 6,-2 0 1,-2-1 0,2-3 1,3 1 5,1 1-6,1 1-6,2 0 4,-1 1-5,-2-1-1,0-1 0,2 0 0,-2 2 1,1-2 5,-1 0-5,-1 4-1,-1 3 1,0-1 3,-1 2-8,-2-2 4,-2 0 6,0-2-5,-1 0-1,4 1 1,0 5 5,1-5-5,1-1-1,1 3 0,-1-3-1,0 1-6,1 3 0,1 3 6,-1-1 1,0-2 0,-1-3 3,1 1 7,-1 3-6,1-2 0,1-1-6,3 2 6,3 3-3,-3-5-1,-2 0 1,0 5 5,-3-1-4,-3-3 4,2 0-4,1 2 2,-1-2-6,2 1 7,-2 1 3,0-1 0,0 0 3,-1 2 9,-1 0-3,-2-1-2,0 0-5,0-1 4,-2 2-5,2 0-2,-1 0-5,2 1 5,0 1 1,2 0 0,-2-1 0,1 1 0,-2-2 0,0-2-1,-3 0-6,1 1-1,-1 2 1,0 1 5,-1-1-5,2 1 0,1 0 6,-1-2 0,1-1-5,2 0 5,2 0 0,-1-2-3,0 1 8,1 2-4,-1 0-8,-2 0-7,-2 1-2,-1-2-6,1 0 2,1 0 10,-1 2 3,2 0 3,-1 0 10,1 0 3,1 1 0,1 0 0,1 0-3,0 0-11,0 2-8,-1-1 5,0 0 0,-2-1-6,-1-1-2,0 1-5,-2 1 4,-1 0-5,0-1 0,-2 1 6,0 0 1,1 0 1,-1 2 6,1-1 2,0-1 6,-1 1 1,0 0-1,1-1-5,0-1 4,2 1-5,-2 1-1,4-3 0,-1 0 0,2 1-1,-1 0-5,1 0 2,-1 2-9,1 1-3,1-1 1,1 0 6,-1 0 2,0-2 7,0 0 7,-1 0 1,-1-1-1,1 1-6,-1 1-1,-1 2-1,0 0-6,1 1-2,-1-1-5,0 0 4,-1-2-4,1 0 6,-1 0 7,1 1 1,0 1 1,0-1 5,-1-1-4,0 0 5,1-1 0,2 1-6,1 1-1,1 1-1,0 1-5,-1 0 5,-1 0 1,0 0-1,0 1-5,1-1 4,1 0-5,1 1 0,0-2 6,0 0 2,-1-1 6,0 2 1,0-1 1,0 1 5,-2 1-5,1-1-2,-1 1-5,1-3 4,-3 1-5,1 0 0,-1 0 5,0 1-4,-3-1 6,-1 2 6,-1-3-4,0 0 5,-4 0 0,-1 0 58,0 0-49,1 0 1,0 0 4,0 0-9,-1 0 1,1 0-1,-1 0 7,0 0-6,1 0 8,0 0 5,0 0 2,0 0-10,-1 0-3,1 0-6,0 0-2,0 0-6,-1 0-1,1 0 2,0 0 3,-1 0-2,1 0 3,0 0 2,0 0 0,0 0 0,-1 0-1,1 0-4,0 0 3,0 0 2,0 0-1,-1 0-3,1 0 7,-1 0-7,1 0 2,0 0 2,0-1 0,0 0 2,0 1 4,-1 0 1,1 0-6,0-1-1,-1 0 0,0 0-1,0-1-8,0 2-11,1 0 2,0 0 2,-1 0 2,1 0 4,0-1 4,0 0 4,0 1 4,-1 0 2,0 0-8,1 0 34,-1 0-38,0 0 0,1 0 0,0 0 0,0 0 2,0 0 3,-1 0-2,1 0 3,-1 0 2,0-1-1,0-1-3,0 0 7,0 1-6,0 1 6,0 0-7,1 0 0,0 0-8,-1 0 18,0 0-14,1 0-1,0 0-6,-1-1-1,0 0 0,0-1 2,0 1 4,0 1 48,1 0-74,-1 0 21,0 0 11,1 0-1,0-2 2,-1 2-5,0-1-7,0-1 1,0 2 2,0 0-7,1 0 7,0 0-1,-1 0 3,1 0 2,-1 0 0,0 0-2,0-2-12,0 1 0,1 1 6,0 0 6,-1 0 4,0 0 4,1 0 2,-1 0 56,0-1-65,0 0-6,0 0 1,0 0 4,0 0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41.89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50"/>
    </inkml:brush>
  </inkml:definitions>
  <inkml:trace contextRef="#ctx0" brushRef="#br0">27 1199 872,'0'0'1188,"-2"0"-1909,1 0 798,-1 0 6,1 0-27,1 0-33,0 0-33,0 1-4,0 1 8,0 0 26,0-1 43,0 1 38,-1-1 21,0 0-9,-1 0-18,1 0-49,-1 1-30,1 0-18,-1-1 3,1 1 52,-1-1 177,2 1 125,0 0 151,0-1 80,0 1-11,0-1-162,0 1-134,0-2-162,0 1-89,-1 0-47,0 0-15,1-1 8,-1 0 20,-1 0 55,1 0 67,-1 0 487,2 0-551,0 1-51,0 0-9,0 0 1339,0 1-1320,0-1 6,0 1-21,0-1-29,2 1 52,-1 0 167,1-1-108,-1 1-8,1-1 93,0 1 88,-1 0 77,1-1 11,-1 1-38,1-1-85,-1 1-93,1-2-71,0 0-10,-1 0 62,1 0 120,-1 0 84,1 0 99,2 0 36,-2 0-26,0 0-100,-1 0-64,2 0-98,2-2-47,3 1-35,2-1-6,4-1-13,0 0 6,-1-1-2,13-8-2,24-12 1,-20 7 6,-6 4 5,4 0 17,-2 1 15,-4-2 20,-2 3-5,5-2-10,-3 1-25,0-1-4,1 0-4,-1 1 23,-5 2 34,-3 1 59,-2 1 20,4 0 0,-6-2-30,3 1-42,1-2-64,0 1-36,1 1-11,6-1-2,-4-2-4,1 2 5,-2-4 8,0 0 4,-6 2-7,5 1 4,-1 1-10,1 0 5,-1-1-3,5 0-3,-3 0-9,3-1 8,1 4 2,2 0-2,-4-2 17,4 2 7,-4 1-5,1-3-8,0-1-11,1 3-17,0-2-5,2-3-6,-1 0 1,0 2 6,-1 2 9,-1-2 11,-1 2-1,0 0 1,-1 0-10,2-1-4,-1 3-10,3-1 1,2-1-2,7 1 3,3-1 2,4-3-1,1 2-4,1 1 3,-11-1 4,-2 1 3,-6 1-2,-5-1 3,-3 2 1,0 0-4,-4-2 2,1 2-4,1 3-1,-1 0-2,0 0-14,4 0-12,-1 2 1,-2-5-2,1 1 6,5 0 12,-3 3 5,0 0 4,-1 1 2,2 0 0,-4-1-1,-2 3-7,1-2-7,2 1-1,-3-2-1,1 4-4,-2-2 3,-6 1 2,-1 0-9,2 0 10,-1 0-1,1 0 0,1 0-1,5 1-6,4 1 1,0-1 4,-3 0 4,2 0 4,-1 2 4,0-1 4,0 0 4,1 2 4,3-1 1,0 0-4,11 3 3,24 5 2,-24-7 0,-10-2 3,-1-1 10,-3-2 6,-2 1 14,-4-1 17,-1 0-9,-3 1-10,-1-2-17,0 1-19,2 0-8,1 0 5,9 0 17,1-1 62,1 0 81,-4 1 24,2-2 8,1-1-2,-2 2-46,-4-1-70,0 1-11,-1 0 22,-1-1 92,0-1 57,1 0 43,2-1 31,1-1-12,-2 1-96,-3 1-64,5-6-73,-1 1-50,0-5-18,-8 13 4,16-23-7,30-25 2,-25 25 34,-7 9 0,4 0 0,1 0-8,-3 1-1,0-3-15,1-3-3,-2 5 6,-1 1 0,4 1-5,1 1 2,-1 1-9,-1 0-4,2 4-7,0 0-6,-2 2 2,5 0-6,1-1 7,2-3 6,0-1 10,3 0 4,0 2 7,-1-1 4,2 2-8,4 0 0,-4-1-9,0 2-3,-3 1 1,-2 0 5,-6 0-5,0 2 0,-3 0 3,1-2-9,-2-1-3,2 1-1,0 2-6,2 0 0,0 3 6,2 1 2,-2-2 5,3 3-5,-3-2-2,0 0-6,-3 1-1,1 0 0,-3 1 0,1 1 1,0 1 6,1 0 1,-1 2 2,0-1 10,1 1-2,4 1-4,2 3-4,4-3-4,2 2-3,2-1 2,0 0-2,0 0 5,-3 0 8,-2 1 5,-3 1-2,0-1 4,-2-3 1,0 3-2,1 3-4,-1-2-2,0 4-2,-1 3-6,-4-3-6,3 0-2,-2 2 1,-2-1 7,-2-3 7,3 2 1,0-2 0,-1-1 0,1-1 1,2 2 6,-2-1 1,-2-1 1,-2-2 7,-1 0 7,-2-4 2,-1 2 7,-3-3 5,-3-3 50,1 0-78,0 0 2,0 0 4,1 0-1,0 0-3,-1 0 1,1 0-8,-1 2-1,1-1-15,1 1-4,3 1 0,2 2 0,-1-2 4,0 1 16,-2-1 4,0-1 0,-2 0 1,0 0 6,-1-1-1,-1 1-2,1-1 8,-1 1-4,1 0-5,0-1 2,0 1-5,0-1-5,1 1 4,1-1 1,0 1 0,-1 0 1,-1-1 8,1 1 11,-2-1 0,1 1 8,0-1-1,-1 1 2,1 0-5,-1-1-6,1 1-4,-1-1-6,1 1-5,0-1 4,-1 0 2,1 0 8,-1-1 13,1 0 2,-1 0 0,-1 0 23,1 0-38,0 0-1,0 0-1,0 0-6,-1 0-1,1 0 0,-1 0 112,0 0-113,0 3 1888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41.900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50"/>
    </inkml:brush>
  </inkml:definitions>
  <inkml:trace contextRef="#ctx0" brushRef="#br0">27 1199 872,'0'0'1188,"-2"0"-1909,1 0 798,-1 0 6,1 0-27,1 0-33,0 0-33,0 1-4,0 1 8,0 0 26,0-1 43,0 1 38,-1-1 21,0 0-9,-1 0-18,1 0-49,-1 1-30,1 0-18,-1-1 3,1 1 52,-1-1 177,2 1 125,0 0 151,0-1 80,0 1-11,0-1-162,0 1-134,0-2-162,0 1-89,-1 0-47,0 0-15,1-1 8,-1 0 20,-1 0 55,1 0 67,-1 0 487,2 0-551,0 1-51,0 0-9,0 0 1339,0 1-1320,0-1 6,0 1-21,0-1-29,2 1 52,-1 0 167,1-1-108,-1 1-8,1-1 93,0 1 88,-1 0 77,1-1 11,-1 1-38,1-1-85,-1 1-93,1-2-71,0 0-10,-1 0 62,1 0 120,-1 0 84,1 0 99,2 0 36,-2 0-26,0 0-100,-1 0-64,2 0-98,2-2-47,3 1-35,2-1-6,4-1-13,0 0 6,-1-1-2,13-8-2,24-12 1,-20 7 6,-6 4 5,4 0 17,-2 1 15,-4-2 20,-2 3-5,5-2-10,-3 1-25,0-1-4,1 0-4,-1 1 23,-5 2 34,-3 1 59,-2 1 20,4 0 0,-6-2-30,3 1-42,1-2-64,0 1-36,1 1-11,6-1-2,-4-2-4,1 2 5,-2-4 8,0 0 4,-6 2-7,5 1 4,-1 1-10,1 0 5,-1-1-3,5 0-3,-3 0-9,3-1 8,1 4 2,2 0-2,-4-2 17,4 2 7,-4 1-5,1-3-8,0-1-11,1 3-17,0-2-5,2-3-6,-1 0 1,0 2 6,-1 2 9,-1-2 11,-1 2-1,0 0 1,-1 0-10,2-1-4,-1 3-10,3-1 1,2-1-2,7 1 3,3-1 2,4-3-1,1 2-4,1 1 3,-11-1 4,-2 1 3,-6 1-2,-5-1 3,-3 2 1,0 0-4,-4-2 2,1 2-4,1 3-1,-1 0-2,0 0-14,4 0-12,-1 2 1,-2-5-2,1 1 6,5 0 12,-3 3 5,0 0 4,-1 1 2,2 0 0,-4-1-1,-2 3-7,1-2-7,2 1-1,-3-2-1,1 4-4,-2-2 3,-6 1 2,-1 0-9,2 0 10,-1 0-1,1 0 0,1 0-1,5 1-6,4 1 1,0-1 4,-3 0 4,2 0 4,-1 2 4,0-1 4,0 0 4,1 2 4,3-1 1,0 0-4,11 3 3,24 5 2,-24-7 0,-10-2 3,-1-1 10,-3-2 6,-2 1 14,-4-1 17,-1 0-9,-3 1-10,-1-2-17,0 1-19,2 0-8,1 0 5,9 0 17,1-1 62,1 0 81,-4 1 24,2-2 8,1-1-2,-2 2-46,-4-1-70,0 1-11,-1 0 22,-1-1 92,0-1 57,1 0 43,2-1 31,1-1-12,-2 1-96,-3 1-64,5-6-73,-1 1-50,0-5-18,-8 13 4,16-23-7,30-25 2,-25 25 34,-7 9 0,4 0 0,1 0-8,-3 1-1,0-3-15,1-3-3,-2 5 6,-1 1 0,4 1-5,1 1 2,-1 1-9,-1 0-4,2 4-7,0 0-6,-2 2 2,5 0-6,1-1 7,2-3 6,0-1 10,3 0 4,0 2 7,-1-1 4,2 2-8,4 0 0,-4-1-9,0 2-3,-3 1 1,-2 0 5,-6 0-5,0 2 0,-3 0 3,1-2-9,-2-1-3,2 1-1,0 2-6,2 0 0,0 3 6,2 1 2,-2-2 5,3 3-5,-3-2-2,0 0-6,-3 1-1,1 0 0,-3 1 0,1 1 1,0 1 6,1 0 1,-1 2 2,0-1 10,1 1-2,4 1-4,2 3-4,4-3-4,2 2-3,2-1 2,0 0-2,0 0 5,-3 0 8,-2 1 5,-3 1-2,0-1 4,-2-3 1,0 3-2,1 3-4,-1-2-2,0 4-2,-1 3-6,-4-3-6,3 0-2,-2 2 1,-2-1 7,-2-3 7,3 2 1,0-2 0,-1-1 0,1-1 1,2 2 6,-2-1 1,-2-1 1,-2-2 7,-1 0 7,-2-4 2,-1 2 7,-3-3 5,-3-3 50,1 0-78,0 0 2,0 0 4,1 0-1,0 0-3,-1 0 1,1 0-8,-1 2-1,1-1-15,1 1-4,3 1 0,2 2 0,-1-2 4,0 1 16,-2-1 4,0-1 0,-2 0 1,0 0 6,-1-1-1,-1 1-2,1-1 8,-1 1-4,1 0-5,0-1 2,0 1-5,0-1-5,1 1 4,1-1 1,0 1 0,-1 0 1,-1-1 8,1 1 11,-2-1 0,1 1 8,0-1-1,-1 1 2,1 0-5,-1-1-6,1 1-4,-1-1-6,1 1-5,0-1 4,-1 0 2,1 0 8,-1-1 13,1 0 2,-1 0 0,-1 0 23,1 0-38,0 0-1,0 0-1,0 0-6,-1 0-1,1 0 0,-1 0 112,0 0-113,0 3 1888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25 200,'0'0'0,"0"-10"224,-1 5-80,1 0-24,-2 2-96,2 2-88,0 0-88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0:41.901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50"/>
    </inkml:brush>
  </inkml:definitions>
  <inkml:trace contextRef="#ctx0" brushRef="#br0">27 1199 872,'0'0'1188,"-2"0"-1909,1 0 798,-1 0 6,1 0-27,1 0-33,0 0-33,0 1-4,0 1 8,0 0 26,0-1 43,0 1 38,-1-1 21,0 0-9,-1 0-18,1 0-49,-1 1-30,1 0-18,-1-1 3,1 1 52,-1-1 177,2 1 125,0 0 151,0-1 80,0 1-11,0-1-162,0 1-134,0-2-162,0 1-89,-1 0-47,0 0-15,1-1 8,-1 0 20,-1 0 55,1 0 67,-1 0 487,2 0-551,0 1-51,0 0-9,0 0 1339,0 1-1320,0-1 6,0 1-21,0-1-29,2 1 52,-1 0 167,1-1-108,-1 1-8,1-1 93,0 1 88,-1 0 77,1-1 11,-1 1-38,1-1-85,-1 1-93,1-2-71,0 0-10,-1 0 62,1 0 120,-1 0 84,1 0 99,2 0 36,-2 0-26,0 0-100,-1 0-64,2 0-98,2-2-47,3 1-35,2-1-6,4-1-13,0 0 6,-1-1-2,13-8-2,24-12 1,-20 7 6,-6 4 5,4 0 17,-2 1 15,-4-2 20,-2 3-5,5-2-10,-3 1-25,0-1-4,1 0-4,-1 1 23,-5 2 34,-3 1 59,-2 1 20,4 0 0,-6-2-30,3 1-42,1-2-64,0 1-36,1 1-11,6-1-2,-4-2-4,1 2 5,-2-4 8,0 0 4,-6 2-7,5 1 4,-1 1-10,1 0 5,-1-1-3,5 0-3,-3 0-9,3-1 8,1 4 2,2 0-2,-4-2 17,4 2 7,-4 1-5,1-3-8,0-1-11,1 3-17,0-2-5,2-3-6,-1 0 1,0 2 6,-1 2 9,-1-2 11,-1 2-1,0 0 1,-1 0-10,2-1-4,-1 3-10,3-1 1,2-1-2,7 1 3,3-1 2,4-3-1,1 2-4,1 1 3,-11-1 4,-2 1 3,-6 1-2,-5-1 3,-3 2 1,0 0-4,-4-2 2,1 2-4,1 3-1,-1 0-2,0 0-14,4 0-12,-1 2 1,-2-5-2,1 1 6,5 0 12,-3 3 5,0 0 4,-1 1 2,2 0 0,-4-1-1,-2 3-7,1-2-7,2 1-1,-3-2-1,1 4-4,-2-2 3,-6 1 2,-1 0-9,2 0 10,-1 0-1,1 0 0,1 0-1,5 1-6,4 1 1,0-1 4,-3 0 4,2 0 4,-1 2 4,0-1 4,0 0 4,1 2 4,3-1 1,0 0-4,11 3 3,24 5 2,-24-7 0,-10-2 3,-1-1 10,-3-2 6,-2 1 14,-4-1 17,-1 0-9,-3 1-10,-1-2-17,0 1-19,2 0-8,1 0 5,9 0 17,1-1 62,1 0 81,-4 1 24,2-2 8,1-1-2,-2 2-46,-4-1-70,0 1-11,-1 0 22,-1-1 92,0-1 57,1 0 43,2-1 31,1-1-12,-2 1-96,-3 1-64,5-6-73,-1 1-50,0-5-18,-8 13 4,16-23-7,30-25 2,-25 25 34,-7 9 0,4 0 0,1 0-8,-3 1-1,0-3-15,1-3-3,-2 5 6,-1 1 0,4 1-5,1 1 2,-1 1-9,-1 0-4,2 4-7,0 0-6,-2 2 2,5 0-6,1-1 7,2-3 6,0-1 10,3 0 4,0 2 7,-1-1 4,2 2-8,4 0 0,-4-1-9,0 2-3,-3 1 1,-2 0 5,-6 0-5,0 2 0,-3 0 3,1-2-9,-2-1-3,2 1-1,0 2-6,2 0 0,0 3 6,2 1 2,-2-2 5,3 3-5,-3-2-2,0 0-6,-3 1-1,1 0 0,-3 1 0,1 1 1,0 1 6,1 0 1,-1 2 2,0-1 10,1 1-2,4 1-4,2 3-4,4-3-4,2 2-3,2-1 2,0 0-2,0 0 5,-3 0 8,-2 1 5,-3 1-2,0-1 4,-2-3 1,0 3-2,1 3-4,-1-2-2,0 4-2,-1 3-6,-4-3-6,3 0-2,-2 2 1,-2-1 7,-2-3 7,3 2 1,0-2 0,-1-1 0,1-1 1,2 2 6,-2-1 1,-2-1 1,-2-2 7,-1 0 7,-2-4 2,-1 2 7,-3-3 5,-3-3 50,1 0-78,0 0 2,0 0 4,1 0-1,0 0-3,-1 0 1,1 0-8,-1 2-1,1-1-15,1 1-4,3 1 0,2 2 0,-1-2 4,0 1 16,-2-1 4,0-1 0,-2 0 1,0 0 6,-1-1-1,-1 1-2,1-1 8,-1 1-4,1 0-5,0-1 2,0 1-5,0-1-5,1 1 4,1-1 1,0 1 0,-1 0 1,-1-1 8,1 1 11,-2-1 0,1 1 8,0-1-1,-1 1 2,1 0-5,-1-1-6,1 1-4,-1-1-6,1 1-5,0-1 4,-1 0 2,1 0 8,-1-1 13,1 0 2,-1 0 0,-1 0 23,1 0-38,0 0-1,0 0-1,0 0-6,-1 0-1,1 0 0,-1 0 112,0 0-113,0 3 1888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4:23.33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65 6399 448,'0'-3'364,"0"1"-106,0 1-165,0-1-164,0 0 30,0 1 122,-1-1 195,0 2 179,0-2 72,0 1-83,0-1-149,1 1-207,-1-1-154,0 0-98,0 1-12,0 0 139,0 0 208,1 1 209,-1 0 227,0-1 113,-1 0-34,1 1-143,-1 0-135,0-1-190,1 1-112,-1 0-63,0 0-16,0 0 10,0 0 34,-1 0 43,0 0 76,0 0 50,0 0 60,1 0 21,1 0 1,-1 0-49,0 0-31,1 0-52,-1 0-58,0 0-32,1 0 15,-1 0 8,1 0 15,1 0 26,-1 0 7,0 0-14,0 0-4,0 0-29,0 0-22,1 0-16,-1 0-4,0 0-11,0 1 9,0 1 19,1 0 502,0-2-478,1 0 0,0 0-14,0 0-2,3 0-14,4 1-1,0-1-8,-1 0 0,1-1-8,-1-1 4,1 0 8,1-1 7,5-2-1,13-7-4,-10 4-5,-4 2-14,1 1-19,-1-1-6,-2-1-2,-1 0 8,-1-1 3,-2 2 23,0 1 23,1-2 36,-1 3 17,1 0 7,-1 0-12,-2-3-6,2 3-28,1-4-1,-1-1-6,1 0 2,0 5 3,1-2 35,-2-3 31,-1 0 29,-1-3 1,1 3-10,-2 3-43,1 0-41,1 1-49,-1-3-14,-1-3-16,1-6-4,0 0-1,1 0-6,2 3-1,0-3-1,1 2-6,2 0-2,-2 1-4,0-1 3,0 0 2,-1 0 0,1-2 0,0 1 0,0-1 2,2 0 4,-2 0 4,1 0 5,-1 0 2,1-1 4,0 1-3,2-2-5,-1 0-10,2-1-5,-1 1-4,3-1-1,-2 0 6,1-2 2,-1 3 6,0-2 1,-1 2 0,0-1-2,0 4-6,0-3-8,-3-1-5,2 0 4,-1 1-1,1-1-2,1 1 8,3 1-2,0 0-2,0-6-2,1 1-3,0 1 1,-2-5-5,-1 0 13,0 4 6,0-2 12,-1 0 6,2 2 16,1 2 13,3-3 39,2 0 19,1-6 14,0 1-8,2-4-15,-3 1-37,0 1-21,-2 3-12,-2-5 1,0 0-5,1-1-6,0 5-2,0 0-1,0 2-6,0 1-2,-2 3-5,2-3 5,0 1 1,1 0-1,-2 0-3,1 2 8,-2-1-4,-1-1-6,0 0 5,0-1 0,1 2-5,2 0 5,-2-3 0,0 0-6,-2 3 0,-3-3 6,-1 3 0,0 0-5,-2 3 5,3-3 1,1 2 0,2 0-1,0 0-5,2 0 5,-2 1 5,-2-1 16,0 5 7,0 2 9,-2 1-3,-1-1-5,0 1-15,0-5-3,2-1-18,1-7 2,1-4-7,0-7-3,0 4 1,-1-5 5,1 4-5,1 0-2,-1 6-5,2-3 5,-1 0 1,2-3 0,-2 1 3,1 1 9,-2 2-3,-1 1-1,-3 6 0,2 3-1,-2 1-7,-1-1-6,-1 2 6,2-7 6,-3-1-4,1-3 4,-1 1-4,2-1 4,-1 3-6,4-1-7,0-1 0,2-3 5,1 0-5,0-4-1,-1 0 0,2-4 0,1 0 0,1-1 0,0 1-1,2 0-5,-2 2 6,1 1 6,-1 2-5,0-2 0,-1 3 6,0 2 0,1 5-6,0 0-1,0 2 0,0-5 0,-3-5-1,-1-3-5,-2 4 4,-1-2-5,0 5-1,3 3 0,0 2 1,3-2 5,0 0-4,2 0 5,0 1 1,0-2-1,-1 3-7,0-1-7,1 2-2,-1-2-7,2 1-4,1-2 9,1 0 4,3-1 6,1 0 4,0 0 7,-1 2-6,-1 3 2,-2 1-5,-1-1-2,0 0-6,1 1-2,2-2-6,2 0 0,0-1 7,4-3 7,1 0 1,0-1 1,0 1 6,1 1 1,-3 3 0,-1 0 0,-2 2 0,-2-2 1,0 3 5,4 1-6,-1-1-7,3 2-1,0 2 0,0 0 0,-2-1 1,1 1 6,-2 1 1,3 0 0,-1 2 3,-1 1 9,-3 2-2,1-1 4,-5 1-4,-2-1 2,-2 1-8,2 1 2,-1-2-5,2-1-2,1 1-3,3-1 8,-1-1-2,2-3 5,-4 0 1,2-1 0,-2-2-1,0-2-7,0 3-8,4 3-6,-1-1 4,1 0-4,-3 2 5,1 0 4,0-2 9,5 3-2,2 2 5,4-2 2,0 1 5,-1 0-6,-4-1-6,-1 2 5,2 2 0,2-2-6,-1 0 0,1 1 5,-4-1-5,-3-1 0,-6 2 6,-2 0 1,-2-1 0,2-3 1,3 1 5,1 1-6,1 1-6,2 0 4,-1 1-5,-2-1-1,0-1 0,2 0 0,-2 2 1,1-2 5,-1 0-5,-1 4-1,-1 3 1,0-1 3,-1 2-8,-2-2 4,-2 0 6,0-2-5,-1 0-1,4 1 1,0 5 5,1-5-5,1-1-1,1 3 0,-1-3-1,0 1-6,1 3 0,1 3 6,-1-1 1,0-2 0,-1-3 3,1 1 7,-1 3-6,1-2 0,1-1-6,3 2 6,3 3-3,-3-5-1,-2 0 1,0 5 5,-3-1-4,-3-3 4,2 0-4,1 2 2,-1-2-6,2 1 7,-2 1 3,0-1 0,0 0 3,-1 2 9,-1 0-3,-2-1-2,0 0-5,0-1 4,-2 2-5,2 0-2,-1 0-5,2 1 5,0 1 1,2 0 0,-2-1 0,1 1 0,-2-2 0,0-2-1,-3 0-6,1 1-1,-1 2 1,0 1 5,-1-1-5,2 1 0,1 0 6,-1-2 0,1-1-5,2 0 5,2 0 0,-1-2-3,0 1 8,1 2-4,-1 0-8,-2 0-7,-2 1-2,-1-2-6,1 0 2,1 0 10,-1 2 3,2 0 3,-1 0 10,1 0 3,1 1 0,1 0 0,1 0-3,0 0-11,0 2-8,-1-1 5,0 0 0,-2-1-6,-1-1-2,0 1-5,-2 1 4,-1 0-5,0-1 0,-2 1 6,0 0 1,1 0 1,-1 2 6,1-1 2,0-1 6,-1 1 1,0 0-1,1-1-5,0-1 4,2 1-5,-2 1-1,4-3 0,-1 0 0,2 1-1,-1 0-5,1 0 2,-1 2-9,1 1-3,1-1 1,1 0 6,-1 0 2,0-2 7,0 0 7,-1 0 1,-1-1-1,1 1-6,-1 1-1,-1 2-1,0 0-6,1 1-2,-1-1-5,0 0 4,-1-2-4,1 0 6,-1 0 7,1 1 1,0 1 1,0-1 5,-1-1-4,0 0 5,1-1 0,2 1-6,1 1-1,1 1-1,0 1-5,-1 0 5,-1 0 1,0 0-1,0 1-5,1-1 4,1 0-5,1 1 0,0-2 6,0 0 2,-1-1 6,0 2 1,0-1 1,0 1 5,-2 1-5,1-1-2,-1 1-5,1-3 4,-3 1-5,1 0 0,-1 0 5,0 1-4,-3-1 6,-1 2 6,-1-3-4,0 0 5,-4 0 0,-1 0 58,0 0-49,1 0 1,0 0 4,0 0-9,-1 0 1,1 0-1,-1 0 7,0 0-6,1 0 8,0 0 5,0 0 2,0 0-10,-1 0-3,1 0-6,0 0-2,0 0-6,-1 0-1,1 0 2,0 0 3,-1 0-2,1 0 3,0 0 2,0 0 0,0 0 0,-1 0-1,1 0-4,0 0 3,0 0 2,0 0-1,-1 0-3,1 0 7,-1 0-7,1 0 2,0 0 2,0-1 0,0 0 2,0 1 4,-1 0 1,1 0-6,0-1-1,-1 0 0,0 0-1,0-1-8,0 2-11,1 0 2,0 0 2,-1 0 2,1 0 4,0-1 4,0 0 4,0 1 4,-1 0 2,0 0-8,1 0 34,-1 0-38,0 0 0,1 0 0,0 0 0,0 0 2,0 0 3,-1 0-2,1 0 3,-1 0 2,0-1-1,0-1-3,0 0 7,0 1-6,0 1 6,0 0-7,1 0 0,0 0-8,-1 0 18,0 0-14,1 0-1,0 0-6,-1-1-1,0 0 0,0-1 2,0 1 4,0 1 48,1 0-74,-1 0 21,0 0 11,1 0-1,0-2 2,-1 2-5,0-1-7,0-1 1,0 2 2,0 0-7,1 0 7,0 0-1,-1 0 3,1 0 2,-1 0 0,0 0-2,0-2-12,0 1 0,1 1 6,0 0 6,-1 0 4,0 0 4,1 0 2,-1 0 56,0-1-65,0 0-6,0 0 1,0 0 4,0 0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4:23.33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27 1199 872,'0'0'1188,"-2"0"-1909,1 0 798,-1 0 6,1 0-27,1 0-33,0 0-33,0 1-4,0 1 8,0 0 26,0-1 43,0 1 38,-1-1 21,0 0-9,-1 0-18,1 0-49,-1 1-30,1 0-18,-1-1 3,1 1 52,-1-1 177,2 1 125,0 0 151,0-1 80,0 1-11,0-1-162,0 1-134,0-2-162,0 1-89,-1 0-47,0 0-15,1-1 8,-1 0 20,-1 0 55,1 0 67,-1 0 487,2 0-551,0 1-51,0 0-9,0 0 1339,0 1-1320,0-1 6,0 1-21,0-1-29,2 1 52,-1 0 167,1-1-108,-1 1-8,1-1 93,0 1 88,-1 0 77,1-1 11,-1 1-38,1-1-85,-1 1-93,1-2-71,0 0-10,-1 0 62,1 0 120,-1 0 84,1 0 99,2 0 36,-2 0-26,0 0-100,-1 0-64,2 0-98,2-2-47,3 1-35,2-1-6,4-1-13,0 0 6,-1-1-2,13-8-2,24-12 1,-20 7 6,-6 4 5,4 0 17,-2 1 15,-4-2 20,-2 3-5,5-2-10,-3 1-25,0-1-4,1 0-4,-1 1 23,-5 2 34,-3 1 59,-2 1 20,4 0 0,-6-2-30,3 1-42,1-2-64,0 1-36,1 1-11,6-1-2,-4-2-4,1 2 5,-2-4 8,0 0 4,-6 2-7,5 1 4,-1 1-10,1 0 5,-1-1-3,5 0-3,-3 0-9,3-1 8,1 4 2,2 0-2,-4-2 17,4 2 7,-4 1-5,1-3-8,0-1-11,1 3-17,0-2-5,2-3-6,-1 0 1,0 2 6,-1 2 9,-1-2 11,-1 2-1,0 0 1,-1 0-10,2-1-4,-1 3-10,3-1 1,2-1-2,7 1 3,3-1 2,4-3-1,1 2-4,1 1 3,-11-1 4,-2 1 3,-6 1-2,-5-1 3,-3 2 1,0 0-4,-4-2 2,1 2-4,1 3-1,-1 0-2,0 0-14,4 0-12,-1 2 1,-2-5-2,1 1 6,5 0 12,-3 3 5,0 0 4,-1 1 2,2 0 0,-4-1-1,-2 3-7,1-2-7,2 1-1,-3-2-1,1 4-4,-2-2 3,-6 1 2,-1 0-9,2 0 10,-1 0-1,1 0 0,1 0-1,5 1-6,4 1 1,0-1 4,-3 0 4,2 0 4,-1 2 4,0-1 4,0 0 4,1 2 4,3-1 1,0 0-4,11 3 3,24 5 2,-24-7 0,-10-2 3,-1-1 10,-3-2 6,-2 1 14,-4-1 17,-1 0-9,-3 1-10,-1-2-17,0 1-19,2 0-8,1 0 5,9 0 17,1-1 62,1 0 81,-4 1 24,2-2 8,1-1-2,-2 2-46,-4-1-70,0 1-11,-1 0 22,-1-1 92,0-1 57,1 0 43,2-1 31,1-1-12,-2 1-96,-3 1-64,5-6-73,-1 1-50,0-5-18,-8 13 4,16-23-7,30-25 2,-25 25 34,-7 9 0,4 0 0,1 0-8,-3 1-1,0-3-15,1-3-3,-2 5 6,-1 1 0,4 1-5,1 1 2,-1 1-9,-1 0-4,2 4-7,0 0-6,-2 2 2,5 0-6,1-1 7,2-3 6,0-1 10,3 0 4,0 2 7,-1-1 4,2 2-8,4 0 0,-4-1-9,0 2-3,-3 1 1,-2 0 5,-6 0-5,0 2 0,-3 0 3,1-2-9,-2-1-3,2 1-1,0 2-6,2 0 0,0 3 6,2 1 2,-2-2 5,3 3-5,-3-2-2,0 0-6,-3 1-1,1 0 0,-3 1 0,1 1 1,0 1 6,1 0 1,-1 2 2,0-1 10,1 1-2,4 1-4,2 3-4,4-3-4,2 2-3,2-1 2,0 0-2,0 0 5,-3 0 8,-2 1 5,-3 1-2,0-1 4,-2-3 1,0 3-2,1 3-4,-1-2-2,0 4-2,-1 3-6,-4-3-6,3 0-2,-2 2 1,-2-1 7,-2-3 7,3 2 1,0-2 0,-1-1 0,1-1 1,2 2 6,-2-1 1,-2-1 1,-2-2 7,-1 0 7,-2-4 2,-1 2 7,-3-3 5,-3-3 50,1 0-78,0 0 2,0 0 4,1 0-1,0 0-3,-1 0 1,1 0-8,-1 2-1,1-1-15,1 1-4,3 1 0,2 2 0,-1-2 4,0 1 16,-2-1 4,0-1 0,-2 0 1,0 0 6,-1-1-1,-1 1-2,1-1 8,-1 1-4,1 0-5,0-1 2,0 1-5,0-1-5,1 1 4,1-1 1,0 1 0,-1 0 1,-1-1 8,1 1 11,-2-1 0,1 1 8,0-1-1,-1 1 2,1 0-5,-1-1-6,1 1-4,-1-1-6,1 1-5,0-1 4,-1 0 2,1 0 8,-1-1 13,1 0 2,-1 0 0,-1 0 23,1 0-38,0 0-1,0 0-1,0 0-6,-1 0-1,1 0 0,-1 0 112,0 0-113,0 3 1888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6:08.37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65 6399 448,'0'-3'364,"0"1"-106,0 1-165,0-1-164,0 0 30,0 1 122,-1-1 195,0 2 179,0-2 72,0 1-83,0-1-149,1 1-207,-1-1-154,0 0-98,0 1-12,0 0 139,0 0 208,1 1 209,-1 0 227,0-1 113,-1 0-34,1 1-143,-1 0-135,0-1-190,1 1-112,-1 0-63,0 0-16,0 0 10,0 0 34,-1 0 43,0 0 76,0 0 50,0 0 60,1 0 21,1 0 1,-1 0-49,0 0-31,1 0-52,-1 0-58,0 0-32,1 0 15,-1 0 8,1 0 15,1 0 26,-1 0 7,0 0-14,0 0-4,0 0-29,0 0-22,1 0-16,-1 0-4,0 0-11,0 1 9,0 1 19,1 0 502,0-2-478,1 0 0,0 0-14,0 0-2,3 0-14,4 1-1,0-1-8,-1 0 0,1-1-8,-1-1 4,1 0 8,1-1 7,5-2-1,13-7-4,-10 4-5,-4 2-14,1 1-19,-1-1-6,-2-1-2,-1 0 8,-1-1 3,-2 2 23,0 1 23,1-2 36,-1 3 17,1 0 7,-1 0-12,-2-3-6,2 3-28,1-4-1,-1-1-6,1 0 2,0 5 3,1-2 35,-2-3 31,-1 0 29,-1-3 1,1 3-10,-2 3-43,1 0-41,1 1-49,-1-3-14,-1-3-16,1-6-4,0 0-1,1 0-6,2 3-1,0-3-1,1 2-6,2 0-2,-2 1-4,0-1 3,0 0 2,-1 0 0,1-2 0,0 1 0,0-1 2,2 0 4,-2 0 4,1 0 5,-1 0 2,1-1 4,0 1-3,2-2-5,-1 0-10,2-1-5,-1 1-4,3-1-1,-2 0 6,1-2 2,-1 3 6,0-2 1,-1 2 0,0-1-2,0 4-6,0-3-8,-3-1-5,2 0 4,-1 1-1,1-1-2,1 1 8,3 1-2,0 0-2,0-6-2,1 1-3,0 1 1,-2-5-5,-1 0 13,0 4 6,0-2 12,-1 0 6,2 2 16,1 2 13,3-3 39,2 0 19,1-6 14,0 1-8,2-4-15,-3 1-37,0 1-21,-2 3-12,-2-5 1,0 0-5,1-1-6,0 5-2,0 0-1,0 2-6,0 1-2,-2 3-5,2-3 5,0 1 1,1 0-1,-2 0-3,1 2 8,-2-1-4,-1-1-6,0 0 5,0-1 0,1 2-5,2 0 5,-2-3 0,0 0-6,-2 3 0,-3-3 6,-1 3 0,0 0-5,-2 3 5,3-3 1,1 2 0,2 0-1,0 0-5,2 0 5,-2 1 5,-2-1 16,0 5 7,0 2 9,-2 1-3,-1-1-5,0 1-15,0-5-3,2-1-18,1-7 2,1-4-7,0-7-3,0 4 1,-1-5 5,1 4-5,1 0-2,-1 6-5,2-3 5,-1 0 1,2-3 0,-2 1 3,1 1 9,-2 2-3,-1 1-1,-3 6 0,2 3-1,-2 1-7,-1-1-6,-1 2 6,2-7 6,-3-1-4,1-3 4,-1 1-4,2-1 4,-1 3-6,4-1-7,0-1 0,2-3 5,1 0-5,0-4-1,-1 0 0,2-4 0,1 0 0,1-1 0,0 1-1,2 0-5,-2 2 6,1 1 6,-1 2-5,0-2 0,-1 3 6,0 2 0,1 5-6,0 0-1,0 2 0,0-5 0,-3-5-1,-1-3-5,-2 4 4,-1-2-5,0 5-1,3 3 0,0 2 1,3-2 5,0 0-4,2 0 5,0 1 1,0-2-1,-1 3-7,0-1-7,1 2-2,-1-2-7,2 1-4,1-2 9,1 0 4,3-1 6,1 0 4,0 0 7,-1 2-6,-1 3 2,-2 1-5,-1-1-2,0 0-6,1 1-2,2-2-6,2 0 0,0-1 7,4-3 7,1 0 1,0-1 1,0 1 6,1 1 1,-3 3 0,-1 0 0,-2 2 0,-2-2 1,0 3 5,4 1-6,-1-1-7,3 2-1,0 2 0,0 0 0,-2-1 1,1 1 6,-2 1 1,3 0 0,-1 2 3,-1 1 9,-3 2-2,1-1 4,-5 1-4,-2-1 2,-2 1-8,2 1 2,-1-2-5,2-1-2,1 1-3,3-1 8,-1-1-2,2-3 5,-4 0 1,2-1 0,-2-2-1,0-2-7,0 3-8,4 3-6,-1-1 4,1 0-4,-3 2 5,1 0 4,0-2 9,5 3-2,2 2 5,4-2 2,0 1 5,-1 0-6,-4-1-6,-1 2 5,2 2 0,2-2-6,-1 0 0,1 1 5,-4-1-5,-3-1 0,-6 2 6,-2 0 1,-2-1 0,2-3 1,3 1 5,1 1-6,1 1-6,2 0 4,-1 1-5,-2-1-1,0-1 0,2 0 0,-2 2 1,1-2 5,-1 0-5,-1 4-1,-1 3 1,0-1 3,-1 2-8,-2-2 4,-2 0 6,0-2-5,-1 0-1,4 1 1,0 5 5,1-5-5,1-1-1,1 3 0,-1-3-1,0 1-6,1 3 0,1 3 6,-1-1 1,0-2 0,-1-3 3,1 1 7,-1 3-6,1-2 0,1-1-6,3 2 6,3 3-3,-3-5-1,-2 0 1,0 5 5,-3-1-4,-3-3 4,2 0-4,1 2 2,-1-2-6,2 1 7,-2 1 3,0-1 0,0 0 3,-1 2 9,-1 0-3,-2-1-2,0 0-5,0-1 4,-2 2-5,2 0-2,-1 0-5,2 1 5,0 1 1,2 0 0,-2-1 0,1 1 0,-2-2 0,0-2-1,-3 0-6,1 1-1,-1 2 1,0 1 5,-1-1-5,2 1 0,1 0 6,-1-2 0,1-1-5,2 0 5,2 0 0,-1-2-3,0 1 8,1 2-4,-1 0-8,-2 0-7,-2 1-2,-1-2-6,1 0 2,1 0 10,-1 2 3,2 0 3,-1 0 10,1 0 3,1 1 0,1 0 0,1 0-3,0 0-11,0 2-8,-1-1 5,0 0 0,-2-1-6,-1-1-2,0 1-5,-2 1 4,-1 0-5,0-1 0,-2 1 6,0 0 1,1 0 1,-1 2 6,1-1 2,0-1 6,-1 1 1,0 0-1,1-1-5,0-1 4,2 1-5,-2 1-1,4-3 0,-1 0 0,2 1-1,-1 0-5,1 0 2,-1 2-9,1 1-3,1-1 1,1 0 6,-1 0 2,0-2 7,0 0 7,-1 0 1,-1-1-1,1 1-6,-1 1-1,-1 2-1,0 0-6,1 1-2,-1-1-5,0 0 4,-1-2-4,1 0 6,-1 0 7,1 1 1,0 1 1,0-1 5,-1-1-4,0 0 5,1-1 0,2 1-6,1 1-1,1 1-1,0 1-5,-1 0 5,-1 0 1,0 0-1,0 1-5,1-1 4,1 0-5,1 1 0,0-2 6,0 0 2,-1-1 6,0 2 1,0-1 1,0 1 5,-2 1-5,1-1-2,-1 1-5,1-3 4,-3 1-5,1 0 0,-1 0 5,0 1-4,-3-1 6,-1 2 6,-1-3-4,0 0 5,-4 0 0,-1 0 58,0 0-49,1 0 1,0 0 4,0 0-9,-1 0 1,1 0-1,-1 0 7,0 0-6,1 0 8,0 0 5,0 0 2,0 0-10,-1 0-3,1 0-6,0 0-2,0 0-6,-1 0-1,1 0 2,0 0 3,-1 0-2,1 0 3,0 0 2,0 0 0,0 0 0,-1 0-1,1 0-4,0 0 3,0 0 2,0 0-1,-1 0-3,1 0 7,-1 0-7,1 0 2,0 0 2,0-1 0,0 0 2,0 1 4,-1 0 1,1 0-6,0-1-1,-1 0 0,0 0-1,0-1-8,0 2-11,1 0 2,0 0 2,-1 0 2,1 0 4,0-1 4,0 0 4,0 1 4,-1 0 2,0 0-8,1 0 34,-1 0-38,0 0 0,1 0 0,0 0 0,0 0 2,0 0 3,-1 0-2,1 0 3,-1 0 2,0-1-1,0-1-3,0 0 7,0 1-6,0 1 6,0 0-7,1 0 0,0 0-8,-1 0 18,0 0-14,1 0-1,0 0-6,-1-1-1,0 0 0,0-1 2,0 1 4,0 1 48,1 0-74,-1 0 21,0 0 11,1 0-1,0-2 2,-1 2-5,0-1-7,0-1 1,0 2 2,0 0-7,1 0 7,0 0-1,-1 0 3,1 0 2,-1 0 0,0 0-2,0-2-12,0 1 0,1 1 6,0 0 6,-1 0 4,0 0 4,1 0 2,-1 0 56,0-1-65,0 0-6,0 0 1,0 0 4,0 0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6:08.37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27 1199 872,'0'0'1188,"-2"0"-1909,1 0 798,-1 0 6,1 0-27,1 0-33,0 0-33,0 1-4,0 1 8,0 0 26,0-1 43,0 1 38,-1-1 21,0 0-9,-1 0-18,1 0-49,-1 1-30,1 0-18,-1-1 3,1 1 52,-1-1 177,2 1 125,0 0 151,0-1 80,0 1-11,0-1-162,0 1-134,0-2-162,0 1-89,-1 0-47,0 0-15,1-1 8,-1 0 20,-1 0 55,1 0 67,-1 0 487,2 0-551,0 1-51,0 0-9,0 0 1339,0 1-1320,0-1 6,0 1-21,0-1-29,2 1 52,-1 0 167,1-1-108,-1 1-8,1-1 93,0 1 88,-1 0 77,1-1 11,-1 1-38,1-1-85,-1 1-93,1-2-71,0 0-10,-1 0 62,1 0 120,-1 0 84,1 0 99,2 0 36,-2 0-26,0 0-100,-1 0-64,2 0-98,2-2-47,3 1-35,2-1-6,4-1-13,0 0 6,-1-1-2,13-8-2,24-12 1,-20 7 6,-6 4 5,4 0 17,-2 1 15,-4-2 20,-2 3-5,5-2-10,-3 1-25,0-1-4,1 0-4,-1 1 23,-5 2 34,-3 1 59,-2 1 20,4 0 0,-6-2-30,3 1-42,1-2-64,0 1-36,1 1-11,6-1-2,-4-2-4,1 2 5,-2-4 8,0 0 4,-6 2-7,5 1 4,-1 1-10,1 0 5,-1-1-3,5 0-3,-3 0-9,3-1 8,1 4 2,2 0-2,-4-2 17,4 2 7,-4 1-5,1-3-8,0-1-11,1 3-17,0-2-5,2-3-6,-1 0 1,0 2 6,-1 2 9,-1-2 11,-1 2-1,0 0 1,-1 0-10,2-1-4,-1 3-10,3-1 1,2-1-2,7 1 3,3-1 2,4-3-1,1 2-4,1 1 3,-11-1 4,-2 1 3,-6 1-2,-5-1 3,-3 2 1,0 0-4,-4-2 2,1 2-4,1 3-1,-1 0-2,0 0-14,4 0-12,-1 2 1,-2-5-2,1 1 6,5 0 12,-3 3 5,0 0 4,-1 1 2,2 0 0,-4-1-1,-2 3-7,1-2-7,2 1-1,-3-2-1,1 4-4,-2-2 3,-6 1 2,-1 0-9,2 0 10,-1 0-1,1 0 0,1 0-1,5 1-6,4 1 1,0-1 4,-3 0 4,2 0 4,-1 2 4,0-1 4,0 0 4,1 2 4,3-1 1,0 0-4,11 3 3,24 5 2,-24-7 0,-10-2 3,-1-1 10,-3-2 6,-2 1 14,-4-1 17,-1 0-9,-3 1-10,-1-2-17,0 1-19,2 0-8,1 0 5,9 0 17,1-1 62,1 0 81,-4 1 24,2-2 8,1-1-2,-2 2-46,-4-1-70,0 1-11,-1 0 22,-1-1 92,0-1 57,1 0 43,2-1 31,1-1-12,-2 1-96,-3 1-64,5-6-73,-1 1-50,0-5-18,-8 13 4,16-23-7,30-25 2,-25 25 34,-7 9 0,4 0 0,1 0-8,-3 1-1,0-3-15,1-3-3,-2 5 6,-1 1 0,4 1-5,1 1 2,-1 1-9,-1 0-4,2 4-7,0 0-6,-2 2 2,5 0-6,1-1 7,2-3 6,0-1 10,3 0 4,0 2 7,-1-1 4,2 2-8,4 0 0,-4-1-9,0 2-3,-3 1 1,-2 0 5,-6 0-5,0 2 0,-3 0 3,1-2-9,-2-1-3,2 1-1,0 2-6,2 0 0,0 3 6,2 1 2,-2-2 5,3 3-5,-3-2-2,0 0-6,-3 1-1,1 0 0,-3 1 0,1 1 1,0 1 6,1 0 1,-1 2 2,0-1 10,1 1-2,4 1-4,2 3-4,4-3-4,2 2-3,2-1 2,0 0-2,0 0 5,-3 0 8,-2 1 5,-3 1-2,0-1 4,-2-3 1,0 3-2,1 3-4,-1-2-2,0 4-2,-1 3-6,-4-3-6,3 0-2,-2 2 1,-2-1 7,-2-3 7,3 2 1,0-2 0,-1-1 0,1-1 1,2 2 6,-2-1 1,-2-1 1,-2-2 7,-1 0 7,-2-4 2,-1 2 7,-3-3 5,-3-3 50,1 0-78,0 0 2,0 0 4,1 0-1,0 0-3,-1 0 1,1 0-8,-1 2-1,1-1-15,1 1-4,3 1 0,2 2 0,-1-2 4,0 1 16,-2-1 4,0-1 0,-2 0 1,0 0 6,-1-1-1,-1 1-2,1-1 8,-1 1-4,1 0-5,0-1 2,0 1-5,0-1-5,1 1 4,1-1 1,0 1 0,-1 0 1,-1-1 8,1 1 11,-2-1 0,1 1 8,0-1-1,-1 1 2,1 0-5,-1-1-6,1 1-4,-1-1-6,1 1-5,0-1 4,-1 0 2,1 0 8,-1-1 13,1 0 2,-1 0 0,-1 0 23,1 0-38,0 0-1,0 0-1,0 0-6,-1 0-1,1 0 0,-1 0 112,0 0-113,0 3 1888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7:13.07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65 6322 448,'0'-3'364,"0"1"-106,0 0-165,0 1-164,0-1 30,0 0 122,-1 1 195,0 0 179,0 0 72,0-1-83,0 1-149,1-1-207,-1 1-154,0-1-98,0 1-12,0 0 139,0 0 208,1 1 209,-1-1 227,0 0 113,-1 1-34,1 0-143,-1 0-135,0-1-190,1 0-112,-1 1-63,0 0-16,0 0 10,0 0 34,-1 0 43,0 0 76,0 0 50,0 0 60,1 0 21,1 0 1,-1 0-49,0 0-31,1 0-52,-1 0-58,0 0-32,1 0 15,-1 0 8,1 0 15,1 0 26,-1 0 7,0 0-14,0 0-4,0 0-29,0 0-22,1 0-16,-1 0-4,0 1-11,0 0 9,0 1 19,1-1 502,0-1-478,1 0 0,0 0-14,0 0-2,3 1-14,4 0-1,0-1-8,-1 0 0,1-2-8,-1 1 4,1-1 8,1-1 7,5-2-1,13-7-4,-10 4-5,-4 2-14,1 1-19,-1 0-6,-2-3-2,-1 1 8,-1 0 3,-2 0 23,0 3 23,1-3 36,-1 3 17,1 0 7,-1 0-12,-2-3-6,2 3-28,1-4-1,-1-1-6,1 1 2,0 3 3,1 0 35,-2-4 31,-1 0 29,-1-3 1,1 3-10,-2 3-43,1 0-41,1 1-49,-1-2-14,-1-4-16,1-6-4,0 0-1,1 0-6,2 3-1,0-2-1,1 1-6,2 0-2,-2 1-4,0-1 3,0 0 2,-1 0 0,1-1 0,0 0 0,0-1 2,2 0 4,-2 0 4,1 1 5,-1-1 2,1-1 4,0 2-3,2-4-5,-1 1-10,2 0-5,-1 1-4,3-2-1,-2 0 6,1-2 2,-1 3 6,0-2 1,-1 2 0,0 0-2,0 3-6,0-3-8,-3 0-5,2-1 4,-1 1-1,1-1-2,1 1 8,3 2-2,0-1-2,0-6-2,1 2-3,0 0 1,-2-5-5,-1 1 13,0 3 6,0-2 12,-1 0 6,2 3 16,1 1 13,3-2 39,2-2 19,1-4 14,0 0-8,2-4-15,-3 2-37,0 1-21,-2 1-12,-2-3 1,0 0-5,1-2-6,0 5-2,0 1-1,0 1-6,0 2-2,-2 2-5,2-3 5,0 1 1,1 0-1,-2 1-3,1 1 8,-2 0-4,-1-2-6,0 0 5,0-1 0,1 3-5,2-2 5,-2-1 0,0 0-6,-2 1 0,-3-1 6,-1 2 0,0 1-5,-2 2 5,3-3 1,1 3 0,2-1-1,0 0-5,2 0 5,-2 1 5,-2 0 16,0 4 7,0 3 9,-2 0-3,-1-1-5,0 1-15,0-5-3,2-1-18,1-6 2,1-5-7,0-6-3,0 2 1,-1-2 5,1 2-5,1 0-2,-1 6-5,2-2 5,-1-1 1,2-2 0,-2 0 3,1 1 9,-2 3-3,-1 0-1,-3 7 0,2 2-1,-2 1-7,-1 0-6,-1 0 6,2-5 6,-3-2-4,1-3 4,-1 1-4,2 0 4,-1 3-6,4-2-7,0-1 0,2-2 5,1-1-5,0-3-1,-1-1 0,2-3 0,1-1 0,1-1 0,0 2-1,2 0-5,-2 1 6,1 1 6,-1 3-5,0-3 0,-1 3 6,0 3 0,1 4-6,0 0-1,0 3 0,0-6 0,-3-4-1,-1-3-5,-2 2 4,-1 0-5,0 5-1,3 2 0,0 2 1,3-2 5,0 0-4,2 1 5,0 0 1,0-1-1,-1 2-7,0 0-7,1 0-2,-1 0-7,2 0-4,1-1 9,1-1 4,3-1 6,1 1 4,0-1 7,-1 2-6,-1 4 2,-2 0-5,-1-1-2,0 1-6,1 0-2,2-2-6,2 1 0,0-2 7,4-3 7,1 1 1,0-2 1,0 1 6,1 1 1,-3 4 0,-1-1 0,-2 2 0,-2-1 1,0 2 5,4 1-6,-1 0-7,3 0-1,0 4 0,0-1 0,-2-1 1,1 1 6,-2 2 1,3-1 0,-1 2 3,-1 1 9,-3 2-2,1 0 4,-5 0-4,-2-1 2,-2 1-8,2 1 2,-1-2-5,2-1-2,1 2-3,3-2 8,-1-1-2,2-3 5,-4 0 1,2 0 0,-2-3-1,0-2-7,0 3-8,4 4-6,-1-2 4,1 0-4,-3 2 5,1 0 4,0-1 9,5 2-2,2 2 5,4-2 2,0 2 5,-1-1-6,-4-1-6,-1 2 5,2 2 0,2-2-6,-1 1 0,1-1 5,-4 1-5,-3-3 0,-6 4 6,-2-1 1,-2-1 0,2-3 1,3 2 5,1 0-6,1 1-6,2 0 4,-1 1-5,-2-1-1,0 0 0,2-1 0,-2 2 1,1-2 5,-1 1-5,-1 2-1,-1 4 1,0 0 3,-1 1-8,-2-2 4,-2 0 6,0-2-5,-1 0-1,4 1 1,0 5 5,1-5-5,1-1-1,1 3 0,-1-2-1,0 0-6,1 3 0,1 3 6,-1-1 1,0-2 0,-1-3 3,1 2 7,-1 1-6,1-1 0,1 0-6,3 1 6,3 2-3,-3-3-1,-2-1 1,0 5 5,-3-1-4,-3-3 4,2 0-4,1 2 2,-1-1-6,2-1 7,-2 2 3,0-1 0,0 1 3,-1 0 9,-1 1-3,-2 0-2,0-1-5,0-1 4,-2 2-5,2 0-2,-1 0-5,2 1 5,0 1 1,2 0 0,-2-1 0,1 1 0,-2-2 0,0-1-1,-3-1-6,1 1-1,-1 1 1,0 2 5,-1 0-5,2 0 0,1-1 6,-1-1 0,1-1-5,2 0 5,2 0 0,-1-1-3,0 0 8,1 2-4,-1 0-8,-2 0-7,-2 1-2,-1-2-6,1 0 2,1 0 10,-1 2 3,2 0 3,-1 1 10,1-2 3,1 3 0,1-2 0,1 1-3,0 1-11,0 0-8,-1 0 5,0 1 0,-2-3-6,-1 1-2,0-1-5,-2 3 4,-1-2-5,0 1 0,-2-1 6,0 2 1,1-1 1,-1 2 6,1-1 2,0-1 6,-1 0 1,0 1-1,1 0-5,0-2 4,2 1-5,-2 1-1,4-3 0,-1 0 0,2 1-1,-1 0-5,1 0 2,-1 1-9,1 2-3,1 0 1,1-1 6,-1-1 2,0 0 7,0-1 7,-1 0 1,-1-1-1,1 1-6,-1 1-1,-1 2-1,0 0-6,1 1-2,-1-1-5,0 0 4,-1-2-4,1 0 6,-1 0 7,1 1 1,0 1 1,0-1 5,-1-1-4,0 0 5,1-1 0,2 1-6,1 1-1,1 1-1,0 1-5,-1 0 5,-1 0 1,0 0-1,0 0-5,1 1 4,1-1-5,1 1 0,0-2 6,0 0 2,-1-1 6,0 2 1,0-1 1,0 1 5,-2 1-5,1-1-2,-1 0-5,1-1 4,-3-1-5,1 1 0,-1 0 5,0 1-4,-3 0 6,-1 1 6,-1-4-4,0 1 5,-4 0 0,-1 0 58,0 0-49,1 0 1,0 0 4,0 0-9,-1 0 1,1 0-1,-1 0 7,0 0-6,1 0 8,0 0 5,0 0 2,0 0-10,-1 0-3,1 0-6,0 0-2,0 0-6,-1 0-1,1 0 2,0 0 3,-1 0-2,1 0 3,0 0 2,0 0 0,0 0 0,-1 0-1,1 0-4,0 0 3,0 0 2,0 0-1,-1 0-3,1 0 7,-1 0-7,1 0 2,0 0 2,0 0 0,0-1 2,0 0 4,-1 1 1,1 0-6,0-1-1,-1 1 0,0-2-1,0 1-8,0 1-11,1 0 2,0 0 2,-1 0 2,1-1 4,0 0 4,0 1 4,0 0 4,-1 0 2,0 0-8,1 0 34,-1 0-38,0 0 0,1 0 0,0 0 0,0 0 2,0 0 3,-1 0-2,1 0 3,-1 0 2,0-2-1,0 1-3,0-1 7,0 1-6,0 0 6,0 1-7,1 0 0,0 0-8,-1 0 18,0 0-14,1 0-1,0 0-6,-1 0-1,0-1 0,0-1 2,0 1 4,0 1 48,1 0-74,-1 0 21,0 0 11,1-1-1,0 0 2,-1 1-5,0-2-7,0 1 1,0 1 2,0 0-7,1 0 7,0 0-1,-1 0 3,1 0 2,-1 0 0,0-1-2,0 0-12,0 0 0,1 0 6,0 1 6,-1 0 4,0 0 4,1 0 2,-1 0 56,0 0-65,0-1-6,0-1 1,0 2 4,0-1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7:13.07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27 1184 872,'0'0'1188,"-2"0"-1909,1 0 798,-1 0 6,1 0-27,1 0-33,0 1-33,0 0-4,0 0 8,0 1 26,0 0 43,0-1 38,-1 0 21,0 0-9,-1 0-18,1 1-49,-1-1-30,1 1-18,-1-1 3,1 1 52,-1 0 177,2-1 125,0 1 151,0-1 80,0 1-11,0-1-162,0 1-134,0-2-162,0 1-89,-1 0-47,0 0-15,1-1 8,-1 0 20,-1 0 55,1 0 67,-1 0 487,2 0-551,0 1-51,0 0-9,0 0 1339,0 1-1320,0-1 6,0 1-21,0-1-29,2 1 52,-1 0 167,1-1-108,-1 1-8,1-1 93,0 1 88,-1-1 77,1 1 11,-1-1-38,1 1-85,-1-1-93,1 0-71,0-1-10,-1 0 62,1 0 120,-1 0 84,1 0 99,2 0 36,-2 0-26,0 0-100,-1 0-64,2-1-98,2 0-47,3-1-35,2 1-6,4-2-13,0 0 6,-1-2-2,13-6-2,24-13 1,-20 8 6,-6 3 5,4-1 17,-2 3 15,-4-2 20,-2 1-5,5 0-10,-3-1-25,0 1-4,1-1-4,-1 1 23,-5 2 34,-3 1 59,-2 1 20,4 0 0,-6-1-30,3-1-42,1 0-64,0 0-36,1 1-11,6-1-2,-4-1-4,1 0 5,-2-2 8,0-1 4,-6 2-7,5 1 4,-1 1-10,1 0 5,-1 0-3,5-1-3,-3 0-9,3-1 8,1 4 2,2 0-2,-4-2 17,4 3 7,-4 0-5,1-3-8,0-1-11,1 3-17,0-2-5,2-3-6,-1 0 1,0 3 6,-1 0 9,-1 0 11,-1 1-1,0 0 1,-1 0-10,2-1-4,-1 3-10,3 0 1,2-2-2,7 1 3,3-1 2,4-3-1,1 2-4,1 1 3,-11-1 4,-2 1 3,-6 1-2,-5-1 3,-3 2 1,0 0-4,-4-1 2,1 0-4,1 4-1,-1 1-2,0-1-14,4 0-12,-1 2 1,-2-5-2,1 1 6,5 0 12,-3 4 5,0-2 4,-1 2 2,2 0 0,-4 0-1,-2 1-7,1 0-7,2-1-1,-3 0-1,1 2-4,-2-1 3,-6 1 2,-1 0-9,2 0 10,-1 0-1,1 0 0,1 0-1,5 2-6,4-1 1,0 0 4,-3 0 4,2 1 4,-1 0 4,0 0 4,0 0 4,1 2 4,3-1 1,0 0-4,11 3 3,24 5 2,-24-7 0,-10-2 3,-1-1 10,-3-2 6,-2 1 14,-4-1 17,-1 0-9,-3 0-10,-1 0-17,0 0-19,2 0-8,1 0 5,9-1 17,1 1 62,1-1 81,-4 0 24,2 0 8,1-1-2,-2 0-46,-4 1-70,0-1-11,-1 1 22,-1-1 92,0 0 57,1-2 43,2 0 31,1 0-12,-2 0-96,-3 0-64,5-4-73,-1 0-50,0-5-18,-8 13 4,16-23-7,30-24 2,-25 24 34,-7 9 0,4 0 0,1 1-8,-3 0-1,0-3-15,1-2-3,-2 3 6,-1 3 0,4 0-5,1 1 2,-1 1-9,-1 1-4,2 2-7,0 1-6,-2 3 2,5-2-6,1 1 7,2-4 6,0-2 10,3 2 4,0 1 7,-1-1 4,2 2-8,4 1 0,-4-2-9,0 2-3,-3 0 1,-2 1 5,-6 1-5,0 1 0,-3 0 3,1-2-9,-2-1-3,2 1-1,0 2-6,2 0 0,0 3 6,2 0 2,-2 0 5,3 2-5,-3-2-2,0 0-6,-3 1-1,1 0 0,-3 1 0,1 1 1,0 1 6,1 0 1,-1 2 2,0-1 10,1 1-2,4 1-4,2 2-4,4-1-4,2 0-3,2 0 2,0 0-2,0 0 5,-3 0 8,-2 1 5,-3 0-2,0 0 4,-2-3 1,0 3-2,1 3-4,-1-2-2,0 4-2,-1 2-6,-4-1-6,3-2-2,-2 3 1,-2-1 7,-2-3 7,3 1 1,0-1 0,-1 0 0,1-3 1,2 4 6,-2-3 1,-2 0 1,-2-3 7,-1 1 7,-2-3 2,-1 0 7,-3-2 5,-3-2 50,1-1-78,0 0 2,0 0 4,1 0-1,0 0-3,-1 0 1,1 0-8,-1 1-1,1 1-15,1 0-4,3 1 0,2 1 0,-1 0 4,0-1 16,-2 0 4,0-1 0,-2 0 1,0 0 6,-1-1-1,-1 1-2,1-1 8,-1 1-4,1 0-5,0-1 2,0 1-5,0-1-5,1 1 4,1-1 1,0 1 0,-1-1 1,-1 1 8,1 0 11,-2-1 0,1 1 8,0-1-1,-1 1 2,1-1-5,-1 1-6,1-1-4,-1 1-6,1 0-5,0-1 4,-1-1 2,1 1 8,-1 0 13,1-1 2,-1 0 0,-1 0 23,1 0-38,0 0-1,0 0-1,0 0-6,-1 0-1,1 0 0,-1 0 112,0 0-113,0 3 1888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8:27.6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65 6203 448,'0'-3'364,"0"1"-106,0 1-165,0-1-164,0 1 30,0-1 122,-1 1 195,0 0 179,0 0 72,0-1-83,0 1-149,1-1-207,-1 0-154,0 1-98,0-1-12,0 2 139,0-1 208,1 1 209,-1-1 227,0 0 113,-1 1-34,1 0-143,-1 0-135,0-1-190,1 0-112,-1 1-63,0 0-16,0 0 10,0 0 34,-1 0 43,0 0 76,0 0 50,0 0 60,1 0 21,1 0 1,-1 0-49,0 0-31,1 0-52,-1 0-58,0 0-32,1 0 15,-1 0 8,1 0 15,1 0 26,-1 0 7,0 0-14,0 0-4,0 0-29,0 0-22,1 0-16,-1 0-4,0 1-11,0 0 9,0 1 19,1-1 502,0-1-478,1 0 0,0 0-14,0 0-2,3 0-14,4 1-1,0 0-8,-1-2 0,1 0-8,-1 0 4,1-1 8,1-1 7,5-2-1,13-6-4,-10 3-5,-4 2-14,1 1-19,-1-1-6,-2-1-2,-1 0 8,-1 0 3,-2 1 23,0 1 23,1-1 36,-1 1 17,1 1 7,-1 1-12,-2-4-6,2 3-28,1-4-1,-1-1-6,1 1 2,0 4 3,1-2 35,-2-2 31,-1-1 29,-1-3 1,1 3-10,-2 3-43,1 0-41,1 2-49,-1-4-14,-1-2-16,1-7-4,0 1-1,1-1-6,2 3-1,0-2-1,1 1-6,2 1-2,-2 1-4,0-2 3,0 0 2,-1 0 0,1 0 0,0-1 0,0-1 2,2 0 4,-2 1 4,1 0 5,-1 0 2,1-2 4,0 2-3,2-4-5,-1 2-10,2-1-5,-1 1-4,3-2-1,-2 1 6,1-2 2,-1 2 6,0-1 1,-1 1 0,0 0-2,0 4-6,0-4-8,-3 0-5,2-1 4,-1 2-1,1-2-2,1 2 8,3 1-2,0-1-2,0-5-2,1 1-3,0 0 1,-2-4-5,-1 0 13,0 3 6,0-1 12,-1 0 6,2 2 16,1 1 13,3-1 39,2-2 19,1-5 14,0 0-8,2-3-15,-3 2-37,0 0-21,-2 2-12,-2-3 1,0-1-5,1-1-6,0 4-2,0 1-1,0 2-6,0 2-2,-2 1-5,2-3 5,0 2 1,1 0-1,-2 0-3,1 2 8,-2-1-4,-1-2-6,0 1 5,0-1 0,1 2-5,2-1 5,-2-2 0,0 0-6,-2 2 0,-3-1 6,-1 1 0,0 1-5,-2 2 5,3-2 1,1 2 0,2-1-1,0 1-5,2 0 5,-2 0 5,-2 1 16,0 3 7,0 2 9,-2 2-3,-1-2-5,0 2-15,0-6-3,2-1-18,1-5 2,1-6-7,0-5-3,0 2 1,-1-3 5,1 3-5,1 0-2,-1 6-5,2-3 5,-1 0 1,2-3 0,-2 1 3,1 1 9,-2 2-3,-1 1-1,-3 6 0,2 2-1,-2 2-7,-1-1-6,-1 1 6,2-6 6,-3-2-4,1-2 4,-1 1-4,2-1 4,-1 4-6,4-3-7,0 0 0,2-3 5,1 0-5,0-3-1,-1-2 0,2-2 0,1-1 0,1-1 0,0 1-1,2 1-5,-2 0 6,1 2 6,-1 3-5,0-4 0,-1 4 6,0 3 0,1 4-6,0-1-1,0 3 0,0-5 0,-3-5-1,-1-2-5,-2 2 4,-1 0-5,0 4-1,3 3 0,0 2 1,3-3 5,0 0-4,2 2 5,0-1 1,0 0-1,-1 2-7,0-2-7,1 2-2,-1-1-7,2 1-4,1-1 9,1-2 4,3 0 6,1 0 4,0 0 7,-1 2-6,-1 2 2,-2 2-5,-1-2-2,0 2-6,1-1-2,2 0-6,2-2 0,0 0 7,4-3 7,1 0 1,0-2 1,0 2 6,1 1 1,-3 3 0,-1 0 0,-2 1 0,-2 0 1,0 1 5,4 1-6,-1 0-7,3 1-1,0 3 0,0 0 0,-2-2 1,1 2 6,-2 0 1,3 1 0,-1 1 3,-1 2 9,-3 1-2,1 0 4,-5 0-4,-2 0 2,-2 0-8,2 1 2,-1-2-5,2 0-2,1 1-3,3-2 8,-1-1-2,2-2 5,-4-1 1,2 0 0,-2-3-1,0-1-7,0 3-8,4 3-6,-1-2 4,1 0-4,-3 3 5,1-1 4,0-1 9,5 3-2,2 0 5,4 1 2,0-1 5,-1 0-6,-4 0-6,-1 2 5,2 1 0,2-2-6,-1 1 0,1-1 5,-4 1-5,-3-2 0,-6 3 6,-2-1 1,-2-1 0,2-2 1,3 1 5,1 0-6,1 1-6,2 1 4,-1 0-5,-2-1-1,0 0 0,2 0 0,-2 0 1,1 0 5,-1 0-5,-1 3-1,-1 3 1,0-1 3,-1 3-8,-2-3 4,-2 0 6,0-2-5,-1 0-1,4 2 1,0 4 5,1-5-5,1-1-1,1 4 0,-1-4-1,0 2-6,1 2 0,1 3 6,-1-1 1,0-2 0,-1-2 3,1 0 7,-1 2-6,1 0 0,1-2-6,3 3 6,3 1-3,-3-3-1,-2-1 1,0 5 5,-3-1-4,-3-3 4,2 1-4,1 0 2,-1 0-6,2 0 7,-2 1 3,0-1 0,0 1 3,-1 0 9,-1 2-3,-2-2-2,0 0-5,0 0 4,-2 1-5,2-1-2,-1 2-5,2 0 5,0 1 1,2 0 0,-2-1 0,1 1 0,-2-2 0,0-1-1,-3-1-6,1 1-1,-1 2 1,0 1 5,-1-1-5,2 1 0,1 0 6,-1-2 0,1-1-5,2 0 5,2 0 0,-1-1-3,0 0 8,1 2-4,-1 0-8,-2 1-7,-2-1-2,-1 0-6,1-1 2,1 0 10,-1 2 3,2 0 3,-1 1 10,1-2 3,1 3 0,1-2 0,1 1-3,0 1-11,0 1-8,-1-1 5,0 0 0,-2-2-6,-1 1-2,0 0-5,-2 1 4,-1 0-5,0-1 0,-2 1 6,0 0 1,1 0 1,-1 2 6,1-1 2,0-1 6,-1 1 1,0 0-1,1-1-5,0-1 4,2 2-5,-2-1-1,4-1 0,-1-1 0,2 1-1,-1 0-5,1-1 2,-1 3-9,1 1-3,1 0 1,1-1 6,-1-1 2,0 0 7,0-1 7,-1-1 1,-1 1-1,1 0-6,-1 1-1,-1 2-1,0 0-6,1 1-2,-1-1-5,0 0 4,-1-2-4,1 0 6,-1-1 7,1 3 1,0 0 1,0-1 5,-1-1-4,0 0 5,1-1 0,2 1-6,1 1-1,1 1-1,0 1-5,-1 0 5,-1-1 1,0 2-1,0-1-5,1 1 4,1-1-5,1 0 0,0-1 6,0 0 2,-1 0 6,0 0 1,0 1 1,0 0 5,-2 0-5,1 0-2,-1 1-5,1-3 4,-3 1-5,1 0 0,-1-1 5,0 3-4,-3-2 6,-1 2 6,-1-3-4,0-1 5,-4 1 0,-1 0 58,0 0-49,1 0 1,0 0 4,0 0-9,-1 0 1,1 0-1,-1 0 7,0 0-6,1 0 8,0 0 5,0 0 2,0 0-10,-1 0-3,1 0-6,0 0-2,0 0-6,-1 0-1,1 0 2,0 0 3,-1 0-2,1 0 3,0 0 2,0 0 0,0 0 0,-1 0-1,1 0-4,0 0 3,0 0 2,0 0-1,-1 0-3,1 0 7,-1 0-7,1 0 2,0 0 2,0 0 0,0-1 2,0 1 4,-1 0 1,1-1-6,0 0-1,-1 1 0,0-2-1,0 1-8,0 1-11,1 0 2,0 0 2,-1 0 2,1 0 4,0-1 4,0 0 4,0 1 4,-1 0 2,0 0-8,1 0 34,-1 0-38,0 0 0,1 0 0,0 0 0,0 0 2,0 0 3,-1 0-2,1 0 3,-1 0 2,0-1-1,0-1-3,0 0 7,0 1-6,0 1 6,0 0-7,1 0 0,0 0-8,-1 0 18,0 0-14,1 0-1,0 0-6,-1 0-1,0-2 0,0 1 2,0-1 4,0 2 48,1 0-74,-1 0 21,0 0 11,1 0-1,0-1 2,-1 0-5,0 0-7,0 0 1,0 0 2,0 1-7,1 0 7,0 0-1,-1 0 3,1 0 2,-1 0 0,0 0-2,0-1-12,0-1 0,1 2 6,0 0 6,-1 0 4,0 0 4,1 0 2,-1 0 56,0 0-65,0-1-6,0-1 1,0 2 4,0-1 0,0 0 28,0 1-27,1 0-6,-1 0-2,1 0-6,-1 0 45,0 0-65,1 0 26,0 0 7,-1 0 1,1 0-7,-1 0-7,0 0-1,1 0 3,-1 0 34,0 0-22,1-1-7,0 1-7,-1 0-2,0-1-27,0 0 40,1 1-4,-1 0-7,0 0-17,1 0 19,-1 0 10,0 0 17,0 0-78,0-1 50,0 1-2,1 0-105,-1 0 116,0 0 233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8:27.6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27 1162 872,'0'0'1188,"-2"0"-1909,1 0 798,-1 0 6,1 0-27,1 0-33,0 0-33,0 2-4,0-1 8,0 1 26,0-1 43,0 1 38,-1-1 21,0-1-9,-1 2-18,1-1-49,-1 1-30,1-1-18,-1 1 3,1-1 52,-1 1 177,2-1 125,0 1 151,0 0 80,0-1-11,0 1-162,0-1-134,0-1-162,0 1-89,-1 0-47,0 0-15,1-1 8,-1 0 20,-1 0 55,1 0 67,-1 0 487,2 0-551,0 1-51,0 0-9,0 1 1339,0-1-1320,0 0 6,0 1-21,0-1-29,2 1 52,-1-1 167,1 1-108,-1 0-8,1-1 93,0 1 88,-1-1 77,1 1 11,-1-1-38,1 1-85,-1-1-93,1-1-71,0 0-10,-1 0 62,1 0 120,-1 0 84,1 0 99,2 0 36,-2 0-26,0 0-100,-1 0-64,2 0-98,2-1-47,3-1-35,2 0-6,4 0-13,0-1 6,-1-2-2,13-6-2,24-12 1,-20 7 6,-6 3 5,4 0 17,-2 1 15,-4-1 20,-2 2-5,5-1-10,-3 0-25,0-1-4,1 1-4,-1 0 23,-5 3 34,-3 0 59,-2 1 20,4 0 0,-6-1-30,3 0-42,1-2-64,0 2-36,1 0-11,6-1-2,-4-1-4,1 0 5,-2-2 8,0 0 4,-6 1-7,5 1 4,-1 2-10,1-1 5,-1 0-3,5-1-3,-3 0-9,3 0 8,1 3 2,2 0-2,-4-2 17,4 3 7,-4 0-5,1-3-8,0 0-11,1 1-17,0 0-5,2-4-6,-1 1 1,0 1 6,-1 2 9,-1-1 11,-1 1-1,0 0 1,-1 1-10,2-3-4,-1 5-10,3-1 1,2-2-2,7 1 3,3-1 2,4-3-1,1 3-4,1 0 3,-11-1 4,-2 1 3,-6 2-2,-5-2 3,-3 2 1,0 0-4,-4-1 2,1 1-4,1 3-1,-1 1-2,0-2-14,4 1-12,-1 2 1,-2-4-2,1 0 6,5 1 12,-3 2 5,0-1 4,-1 2 2,2 0 0,-4 0-1,-2 1-7,1 0-7,2-1-1,-3 0-1,1 2-4,-2 0 3,-6-1 2,-1 1-9,2 0 10,-1 0-1,1 0 0,1 1-1,5 0-6,4 0 1,0 1 4,-3-2 4,2 2 4,-1 0 4,0 0 4,0 0 4,1 2 4,3-1 1,0 0-4,11 2 3,24 6 2,-24-7 0,-10-1 3,-1-3 10,-3-1 6,-2 2 14,-4-2 17,-1-1-9,-3 2-10,-1-1-17,0-1-19,2 2-8,1-1 5,9-1 17,1 1 62,1-1 81,-4 0 24,2-1 8,1 0-2,-2 1-46,-4 0-70,0-1-11,-1 1 22,-1-1 92,0 0 57,1-1 43,2-1 31,1-1-12,-2 1-96,-3 1-64,5-5-73,-1 0-50,0-5-18,-8 13 4,16-22-7,30-24 2,-25 23 34,-7 10 0,4-1 0,1 1-8,-3 0-1,0-2-15,1-3-3,-2 3 6,-1 3 0,4 0-5,1 2 2,-1 1-9,-1-1-4,2 3-7,0 2-6,-2 1 2,5 0-6,1-1 7,2-2 6,0-2 10,3 0 4,0 2 7,-1 0 4,2 1-8,4 1 0,-4-2-9,0 2-3,-3 0 1,-2 2 5,-6-1-5,0 2 0,-3 1 3,1-4-9,-2 0-3,2 2-1,0 0-6,2 2 0,0 2 6,2 0 2,-2 0 5,3 2-5,-3-2-2,0-1-6,-3 2-1,1 1 0,-3 0 0,1 1 1,0 1 6,1 0 1,-1 1 2,0 0 10,1 1-2,4 1-4,2 2-4,4-1-4,2 0-3,2 0 2,0 0-2,0-1 5,-3 1 8,-2 1 5,-3 0-2,0 0 4,-2-3 1,0 3-2,1 2-4,-1-1-2,0 4-2,-1 2-6,-4-2-6,3-1-2,-2 3 1,-2-2 7,-2-2 7,3 1 1,0-1 0,-1-1 0,1-2 1,2 3 6,-2-1 1,-2-2 1,-2-1 7,-1-1 7,-2-2 2,-1 0 7,-3-2 5,-3-2 50,1-1-78,0 0 2,0 0 4,1 0-1,0 0-3,-1 0 1,1 0-8,-1 1-1,1 1-15,1 0-4,3 1 0,2 1 0,-1-1 4,0 1 16,-2-2 4,0 1 0,-2-1 1,0-1 6,-1 1-1,-1-1-2,1 1 8,-1-1-4,1 1-5,0-1 2,0 1-5,0-1-5,1 1 4,1 0 1,0-1 0,-1 1 1,-1-1 8,1 1 11,-2-1 0,1 1 8,0-1-1,-1 1 2,1-1-5,-1 1-6,1-1-4,-1 1-6,1-1-5,0 1 4,-1-2 2,1 1 8,-1-1 13,1 0 2,-1 0 0,-1 0 23,1 0-38,0 0-1,0 0-1,0 0-6,-1 0-1,1 0 0,-1 0 112,0 1-113,0 2 1888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9:53.4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42"/>
    </inkml:brush>
  </inkml:definitions>
  <inkml:trace contextRef="#ctx0" brushRef="#br0">65 6399 448,'0'-3'364,"0"1"-106,0 1-165,0-1-164,0 0 30,0 1 122,-1-1 195,0 2 179,0-2 72,0 1-83,0-1-149,1 1-207,-1-1-154,0 0-98,0 1-12,0 0 139,0 0 208,1 1 209,-1 0 227,0-1 113,-1 0-34,1 1-143,-1 0-135,0-1-190,1 1-112,-1 0-63,0 0-16,0 0 10,0 0 34,-1 0 43,0 0 76,0 0 50,0 0 60,1 0 21,1 0 1,-1 0-49,0 0-31,1 0-52,-1 0-58,0 0-32,1 0 15,-1 0 8,1 0 15,1 0 26,-1 0 7,0 0-14,0 0-4,0 0-29,0 0-22,1 0-16,-1 0-4,0 0-11,0 1 9,0 1 19,1 0 502,0-2-478,1 0 0,0 0-14,0 0-2,3 0-14,4 1-1,0-1-8,-1 0 0,1-1-8,-1-1 4,1 0 8,1-1 7,5-2-1,13-7-4,-10 4-5,-4 2-14,1 1-19,-1-1-6,-2-1-2,-1 0 8,-1-1 3,-2 2 23,0 1 23,1-2 36,-1 3 17,1 0 7,-1 0-12,-2-3-6,2 3-28,1-4-1,-1-1-6,1 0 2,0 5 3,1-2 35,-2-3 31,-1 0 29,-1-3 1,1 3-10,-2 3-43,1 0-41,1 1-49,-1-3-14,-1-3-16,1-6-4,0 0-1,1 0-6,2 3-1,0-3-1,1 2-6,2 0-2,-2 1-4,0-1 3,0 0 2,-1 0 0,1-2 0,0 1 0,0-1 2,2 0 4,-2 0 4,1 0 5,-1 0 2,1-1 4,0 1-3,2-2-5,-1 0-10,2-1-5,-1 1-4,3-1-1,-2 0 6,1-2 2,-1 3 6,0-2 1,-1 2 0,0-1-2,0 4-6,0-3-8,-3-1-5,2 0 4,-1 1-1,1-1-2,1 1 8,3 1-2,0 0-2,0-6-2,1 1-3,0 1 1,-2-5-5,-1 0 13,0 4 6,0-2 12,-1 0 6,2 2 16,1 2 13,3-3 39,2 0 19,1-6 14,0 1-8,2-4-15,-3 1-37,0 1-21,-2 3-12,-2-5 1,0 0-5,1-1-6,0 5-2,0 0-1,0 2-6,0 1-2,-2 3-5,2-3 5,0 1 1,1 0-1,-2 0-3,1 2 8,-2-1-4,-1-1-6,0 0 5,0-1 0,1 2-5,2 0 5,-2-3 0,0 0-6,-2 3 0,-3-3 6,-1 3 0,0 0-5,-2 3 5,3-3 1,1 2 0,2 0-1,0 0-5,2 0 5,-2 1 5,-2-1 16,0 5 7,0 2 9,-2 1-3,-1-1-5,0 1-15,0-5-3,2-1-18,1-7 2,1-4-7,0-7-3,0 4 1,-1-5 5,1 4-5,1 0-2,-1 6-5,2-3 5,-1 0 1,2-3 0,-2 1 3,1 1 9,-2 2-3,-1 1-1,-3 6 0,2 3-1,-2 1-7,-1-1-6,-1 2 6,2-7 6,-3-1-4,1-3 4,-1 1-4,2-1 4,-1 3-6,4-1-7,0-1 0,2-3 5,1 0-5,0-4-1,-1 0 0,2-4 0,1 0 0,1-1 0,0 1-1,2 0-5,-2 2 6,1 1 6,-1 2-5,0-2 0,-1 3 6,0 2 0,1 5-6,0 0-1,0 2 0,0-5 0,-3-5-1,-1-3-5,-2 4 4,-1-2-5,0 5-1,3 3 0,0 2 1,3-2 5,0 0-4,2 0 5,0 1 1,0-2-1,-1 3-7,0-1-7,1 2-2,-1-2-7,2 1-4,1-2 9,1 0 4,3-1 6,1 0 4,0 0 7,-1 2-6,-1 3 2,-2 1-5,-1-1-2,0 0-6,1 1-2,2-2-6,2 0 0,0-1 7,4-3 7,1 0 1,0-1 1,0 1 6,1 1 1,-3 3 0,-1 0 0,-2 2 0,-2-2 1,0 3 5,4 1-6,-1-1-7,3 2-1,0 2 0,0 0 0,-2-1 1,1 1 6,-2 1 1,3 0 0,-1 2 3,-1 1 9,-3 2-2,1-1 4,-5 1-4,-2-1 2,-2 1-8,2 1 2,-1-2-5,2-1-2,1 1-3,3-1 8,-1-1-2,2-3 5,-4 0 1,2-1 0,-2-2-1,0-2-7,0 3-8,4 3-6,-1-1 4,1 0-4,-3 2 5,1 0 4,0-2 9,5 3-2,2 2 5,4-2 2,0 1 5,-1 0-6,-4-1-6,-1 2 5,2 2 0,2-2-6,-1 0 0,1 1 5,-4-1-5,-3-1 0,-6 2 6,-2 0 1,-2-1 0,2-3 1,3 1 5,1 1-6,1 1-6,2 0 4,-1 1-5,-2-1-1,0-1 0,2 0 0,-2 2 1,1-2 5,-1 0-5,-1 4-1,-1 3 1,0-1 3,-1 2-8,-2-2 4,-2 0 6,0-2-5,-1 0-1,4 1 1,0 5 5,1-5-5,1-1-1,1 3 0,-1-3-1,0 1-6,1 3 0,1 3 6,-1-1 1,0-2 0,-1-3 3,1 1 7,-1 3-6,1-2 0,1-1-6,3 2 6,3 3-3,-3-5-1,-2 0 1,0 5 5,-3-1-4,-3-3 4,2 0-4,1 2 2,-1-2-6,2 1 7,-2 1 3,0-1 0,0 0 3,-1 2 9,-1 0-3,-2-1-2,0 0-5,0-1 4,-2 2-5,2 0-2,-1 0-5,2 1 5,0 1 1,2 0 0,-2-1 0,1 1 0,-2-2 0,0-2-1,-3 0-6,1 1-1,-1 2 1,0 1 5,-1-1-5,2 1 0,1 0 6,-1-2 0,1-1-5,2 0 5,2 0 0,-1-2-3,0 1 8,1 2-4,-1 0-8,-2 0-7,-2 1-2,-1-2-6,1 0 2,1 0 10,-1 2 3,2 0 3,-1 0 10,1 0 3,1 1 0,1 0 0,1 0-3,0 0-11,0 2-8,-1-1 5,0 0 0,-2-1-6,-1-1-2,0 1-5,-2 1 4,-1 0-5,0-1 0,-2 1 6,0 0 1,1 0 1,-1 2 6,1-1 2,0-1 6,-1 1 1,0 0-1,1-1-5,0-1 4,2 1-5,-2 1-1,4-3 0,-1 0 0,2 1-1,-1 0-5,1 0 2,-1 2-9,1 1-3,1-1 1,1 0 6,-1 0 2,0-2 7,0 0 7,-1 0 1,-1-1-1,1 1-6,-1 1-1,-1 2-1,0 0-6,1 1-2,-1-1-5,0 0 4,-1-2-4,1 0 6,-1 0 7,1 1 1,0 1 1,0-1 5,-1-1-4,0 0 5,1-1 0,2 1-6,1 1-1,1 1-1,0 1-5,-1 0 5,-1 0 1,0 0-1,0 1-5,1-1 4,1 0-5,1 1 0,0-2 6,0 0 2,-1-1 6,0 2 1,0-1 1,0 1 5,-2 1-5,1-1-2,-1 1-5,1-3 4,-3 1-5,1 0 0,-1 0 5,0 1-4,-3-1 6,-1 2 6,-1-3-4,0 0 5,-4 0 0,-1 0 58,0 0-49,1 0 1,0 0 4,0 0-9,-1 0 1,1 0-1,-1 0 7,0 0-6,1 0 8,0 0 5,0 0 2,0 0-10,-1 0-3,1 0-6,0 0-2,0 0-6,-1 0-1,1 0 2,0 0 3,-1 0-2,1 0 3,0 0 2,0 0 0,0 0 0,-1 0-1,1 0-4,0 0 3,0 0 2,0 0-1,-1 0-3,1 0 7,-1 0-7,1 0 2,0 0 2,0-1 0,0 0 2,0 1 4,-1 0 1,1 0-6,0-1-1,-1 0 0,0 0-1,0-1-8,0 2-11,1 0 2,0 0 2,-1 0 2,1 0 4,0-1 4,0 0 4,0 1 4,-1 0 2,0 0-8,1 0 34,-1 0-38,0 0 0,1 0 0,0 0 0,0 0 2,0 0 3,-1 0-2,1 0 3,-1 0 2,0-1-1,0-1-3,0 0 7,0 1-6,0 1 6,0 0-7,1 0 0,0 0-8,-1 0 18,0 0-14,1 0-1,0 0-6,-1-1-1,0 0 0,0-1 2,0 1 4,0 1 48,1 0-74,-1 0 21,0 0 11,1 0-1,0-2 2,-1 2-5,0-1-7,0-1 1,0 2 2,0 0-7,1 0 7,0 0-1,-1 0 3,1 0 2,-1 0 0,0 0-2,0-2-12,0 1 0,1 1 6,0 0 6,-1 0 4,0 0 4,1 0 2,-1 0 56,0-1-65,0 0-6,0 0 1,0 0 4,0 0 0,0 1 28,0 0-27,1 0-6,-1 0-2,1 0-6,-1 0 45,0 0-65,1 0 26,0 0 7,-1 0 1,1 0-7,-1 0-7,0 0-1,1 0 3,-1 0 34,0-1-22,1 0-7,0 1-7,-1 0-2,0 0-27,0-1 40,1 0-4,-1 1-7,0 0-17,1 0 19,-1 0 10,0 0 17,0 0-78,0-1 50,0 1-2,1 0-105,-1 0 116,0 0 233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7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71"/>
    </inkml:brush>
  </inkml:definitions>
  <inkml:trace contextRef="#ctx0" brushRef="#br0">5 4252 1872,'0'-3'-20,"0"0"-361,0-1-300,0 2 82,0 2 584,0-3 598,0 1 329,-1 0-30,0 0-44,1 0-209,0 0-176,-1 0-197,1 0-121,-1 0-93,0-1-47,1 2-24,0-1-9,0 2 10,0-2 27,0 1 30,0-2 46,0 1 28,0 1 11,0-1-6,1-1-4,1 0-24,1-3-2,1 0 3,0 2 30,-1-2 6,1 1 13,3-3-6,7-7-7,-6 10-40,-3 0-31,1 1-33,-1 0-13,0 1-5,0 0 3,-1 1 9,2-1 40,-1-2 70,2 1 58,2-2 18,2-2 7,-1-1-32,1-1-69,0 0-58,0 2-18,-3 1-11,0 1 3,0 1 18,-1-1 75,-1 1 40,1-2 12,-1 1 5,2 1-21,-1-1-74,0-1-37,0 3-16,1 0-6,-2-1 2,2 0-2,-2 3 4,1-2 1,-1 2 1,-1 1 6,1-3 2,1 2 6,-1-1 6,1-3 22,0 2 6,-1 0 5,2 0-5,-1 0-5,0-1-19,0 0-15,-1 1-10,1 1-7,0 1 0,0 0 5,1 0-5,-1-1-1,-1-1 0,0-2 0,0 0-1,-1 3-5,0 0 4,1-1-5,1 1-1,1-1 0,1 0 1,1 1 6,0-1 1,-1 0 1,-1 1 6,1 1 1,-1-2 0,-1 0-1,1 2-6,-1-1-1,1 1 1,-2-2 11,1 2 54,0-3 131,0 3 51,-1-2 20,-1 1-1,1 0-51,-1 0-127,-1 1-50,2 2-26,0-3-7,0 2-10,-1-1 2,0 1 4,1-1 3,0 2-1,-1-2 8,-1 0-4,1 1-7,0-1-2,-3-3-6,1 4-1,1-2 2,-1 1 3,1 0-1,1 0 8,0 0-1,1 0 3,1-2 2,0 1 0,0 0-1,1-1-6,1 0 30,0-1 132,0-1 67,0-1 14,3-1 17,-2 1-25,1 0-122,-1 1-66,1 1-16,-2 1-8,1-1-6,0 1 0,0-3 12,-2 3 3,0-1 7,-1 1 7,-1-1-1,0 1-7,2 0-12,1-1-6,0 1-10,0 0-5,0 1-3,1 0 2,1 1-2,-2 1 4,0-1 2,0 1 4,0-2-5,-1 0-5,0 0 2,0 0-3,1 0-2,0 0 0,1 1 0,0 0 0,1 0-2,-1 2-2,1-2 8,-1 1-1,0-1 2,-2-2-3,0 2-2,-1 0 0,0-2 0,0 0 0,1 0 1,-1 0 4,1 0-1,-1 3 8,1 0-2,0 0-1,-1-1 6,1 0-1,1 0-4,-1 0-2,0-2 0,0 2-2,1 0-3,-1-3 4,0 3 1,-1 0 1,2 0 6,-1 0 2,0 2 7,0 1 6,0-1-6,-1-1-7,0 1-2,0-1-7,-1-1-6,0-1 5,1 1 0,0-2-6,0 2-1,1 0 0,1-1 0,0-1-1,0 2-5,0-2 4,0 1-5,-1 3 0,2-1 5,-1 1-2,0-1 8,0 1-3,-1-3-1,0 1 0,1-2 0,0 0-1,1 1-5,0-1 5,0 0 1,-2-1 1,-1-2 6,-1 1 2,-2 1 6,1 0 2,0 2 7,0 2 8,-1-2 6,2 1-5,-1 1-1,2-3 0,0-1-1,2 0 1,0-1 25,1 2 10,0-3 6,-1 3-13,1-1-9,-1-1-23,1-1-12,0 2-6,0-2 5,0 2 1,0-1 1,0 0 6,-1-1 1,0 3 0,0-2 0,-3 2 0,-1 1-3,1 2-10,-2-1-3,1 1-1,-1-1-7,1 0-4,-2 1 6,2-1-6,0 1 3,1 0 2,1 1 3,0-1-9,-1 0-4,2-1-6,1 1 0,0-1 5,1-2-2,-1 3 9,0-1 2,-1-1-5,2 0 4,-1 2-4,1-2 4,0 2-4,1 0 4,-2 0-4,0-1 4,0 1-4,1-1 5,-2 1 1,0-1 2,-2 0 3,0-1-2,-1 1 2,-1 0-2,-1 1 2,2-1-2,-2 1 3,1-2 2,0 1 0,1-2-1,0 2-4,0-3 2,2 3-4,-1-2-1,1-1 2,1 0 4,1 1 10,-1-1 36,0-1 28,0 0 23,0 0 16,-1-1 2,1 0-24,1 1-23,0-1-17,0-1-12,2 0-18,1-1-11,0 1-7,-2 0-2,-1 0-4,-2-1 3,-2 3 5,-1-2 8,0-1-6,1-3 4,1 4-10,1-1 4,2 0-6,0 2 6,1 2-6,0-1 7,-1-1-1,0-1 2,-1 3-2,2-2 2,0 0-4,1 0-2,-2 2-4,2-2 2,0-2-2,2-1 2,-1 0-2,0-1 2,-1-2-2,-3 1 2,-1 2-2,-1 0 4,-1 2-1,-1 2-2,-1-1 8,-1 1-1,0 1 2,0-1-3,1 1-4,-1 1-4,4-1-2,0-1 0,1-1 0,0 0 1,0 1 10,0-1 22,-2 1 31,1 1 31,-1-1 23,-1 0 10,0 0-21,0-2-22,2 1-29,-1-2-29,0 1-15,1-2 0,0 0-8,0-1 1,0 2-2,0 0 5,1 1 5,-1 0-5,0 1-6,0-1-5,0 0-10,1 1-3,0 0 2,0-2 10,-1 3 2,0 0 11,-1-1-4,-1 2 7,0-1-1,-2 1 1,1 1-12,1-3-13,-1 0-6,0-2-10,1-2-2,-1-1 8,-1 0 15,0 1 12,0-1-1,1 0 4,1 1-1,0 0-4,0 0-2,1-2 0,-2-1 1,2 0 6,-2-1 1,1-2 0,0 3-2,1-3-3,-1 2 2,1 0-3,-2 3-1,2-1 4,-1 2-3,0-1-4,1 1-4,-2-1-2,1 1-2,-1-2-2,1 3 7,-1-2-7,0 1 3,1 0 2,-1 1 7,1 0 8,0 3 8,-1 0 7,-1 1 2,0-1 3,0 1-9,1-1-6,-2-2-10,1-1-6,0 2-9,2-2 3,1-3 1,0 2 0,1 1 1,0-3 5,1 1-5,2-2-2,-1-1-5,-1 0 4,0-1-5,-1-2 0,-1 4 5,0 0-4,-1 0 5,2 1 0,-4 1-5,2-2 5,-1 0 1,-1-1 0,1 2 0,0-1 0,1 3 0,1 0-2,0-2-3,-1 1 4,2 0 1,-2 0 1,1-1 4,0 0-2,1 2 4,-1-2 0,1 2-7,-1-2-7,2 2-1,0-1-2,0-3-3,0-1 5,1-2 7,1-6 2,-1-1 4,0 2-3,-1 1-2,1 1-2,0 4-6,0 0-5,0 0 5,0 0 5,-1 0-1,1 0 11,-2-1 9,0-1 5,-1 1-3,0-3-3,-1 2-6,1-2-1,0 0-1,0-1-5,-1 2 4,2 2-5,-1 1-1,0-1 0,0 7 0,0-2-1,-1 0-5,1 4 4,-1 0-2,0 0 8,0 1-3,-1-1-1,1-2 0,-2 1-1,1 1-6,0 1-2,0 2-6,-1-2-1,2 1 2,-1 0 12,0 0 3,0 2 6,-1-1-1,0 0-4,0 2-2,0 0-2,-1 1-6,-1 1-6,0 1-2,0 1 0,0-2-2,0 2-4,1-2-1,-1 1 6,1-2 2,0 1 7,1-3 7,0-2 2,0 1 4,1 0-6,-1 0-12,1 0-6,1 1-9,-2-3 1,2 1 1,3-5 14,6-14 8,-7 15 16,-3 7 6,-1 2 10,-1 0-1,-1-1 0,0 3-14,0-2-4,0 2-19,0-1-8,0-1-3,1 1 4,0 0 3,1-2 13,2-2 8,-1 1 3,1-1 10,-1-1-4,1 2-6,-2-1-5,1 0-12,0-1-9,-1 0-6,1-2-2,0 0 1,3-7 6,7-17 2,-7 13 7,-2 4 7,0-3-1,0 1-3,0 1 5,0 3 7,0-1 1,-1 3 0,1 2-2,-1-3-7,-1 2-14,2-1-6,0 0 4,0-1 3,0 1 14,1 0 15,-1 0 6,-1 1-3,0 1-4,1 0-6,0-2-9,0 2-12,1-2-5,0-2-3,1 2 6,0-2 11,0 0 0,-1-1 10,0 1 0,0-2-7,2 1-14,-1-1-9,1 0-6,0 2-2,1 1 2,-3 4 13,1-1 9,-1 2 7,0 1 1,-1-1 0,1 2-2,0-1-3,0-1 1,-1-1-11,1 1-9,1-2-6,-1 0-1,1 2 8,1 0 13,-2-2 3,1 1 6,0 2-1,-1-1-7,1-1-11,0 1 3,0 1 1,0 0 1,0 0 6,1 1 2,-1 0 4,-1-1-1,1 1 8,-1-1-2,-1 1-2,2 1-2,0 0-4,0-1-4,0 0-2,2 1 10,-2-3 4,1 2 13,-2 2 8,1 0 1,-4 0 0,3 1-4,-2-2-16,0 1-6,1-1-4,0 0-2,2 1 1,-1-2 6,2 0 1,-1 0 1,-1 0 4,-1-1-2,-1 3 2,1-1-5,-2 1-5,0-1 4,1 1 1,-3 1 0,1 1 1,-1 0 6,0-1-1,0 1-4,0 1-1,0-2 7,1 1 5,-1 1-2,0-2 4,0 1 1,1 0-3,-1 0-8,1 0 7,-1 0-4,0 0-8,1 1-8,-1-3-28,0 3-101,0-2-118,1 2-199,-1-1-337,1 1-943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2:59:53.420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229"/>
    </inkml:brush>
  </inkml:definitions>
  <inkml:trace contextRef="#ctx0" brushRef="#br0">22 1199 872,'0'0'1188,"-1"0"-1909,0 0 798,-1 0 6,1 0-27,1 0-33,0 0-33,0 1-4,0 1 8,0 0 26,0-1 43,0 1 38,0-1 21,-1 0-9,-1 0-18,1 0-49,0 1-30,0 0-18,-1-1 3,1 1 52,0-1 177,1 1 125,0 0 151,0-1 80,0 1-11,0-1-162,0 1-134,0-2-162,-1 1-89,1 0-47,-1 0-15,1-1 8,-1 0 20,0 0 55,-1 0 67,1 0 487,1 0-551,0 1-51,0 0-9,0 0 1339,0 1-1320,0-1 6,0 1-21,0-1-29,1 1 52,1 0 167,-1-1-108,0 1-8,1-1 93,-1 1 88,0 0 77,1-1 11,-1 1-38,0-1-85,0 1-93,1-2-71,-1 0-10,0 0 62,1 0 120,-1 0 84,1 0 99,1 0 36,-1 0-26,-1 0-100,0 0-64,1 0-98,3-2-47,1 1-35,3-1-6,2-1-13,1 0 6,-1-1-2,10-8-2,21-12 1,-17 7 6,-5 4 5,3 0 17,-2 1 15,-2-2 20,-2 3-5,3-2-10,-2 1-25,1-1-4,0 0-4,-1 1 23,-4 2 34,-1 1 59,-3 1 20,2 0 0,-3-2-30,2 1-42,0-2-64,1 1-36,1 1-11,4-1-2,-3-2-4,1 2 5,-1-4 8,-1 0 4,-4 2-7,2 1 4,1 1-10,1 0 5,-2-1-3,5 0-3,-2 0-9,1-1 8,2 4 2,1 0-2,-3-2 17,3 2 7,-3 1-5,1-3-8,0-1-11,1 3-17,0-2-5,1-3-6,-1 0 1,0 2 6,0 2 9,-1-2 11,-1 2-1,0 0 1,0 0-10,0-1-4,0 3-10,2-1 1,2-1-2,7 1 3,1-1 2,3-3-1,2 2-4,1 1 3,-10-1 4,-1 1 3,-6 1-2,-3-1 3,-3 2 1,0 0-4,-4-2 2,2 2-4,1 3-1,-2 0-2,0 0-14,4 0-12,-1 2 1,-1-5-2,-1 1 6,6 0 12,-3 3 5,0 0 4,-2 1 2,3 0 0,-4-1-1,-1 3-7,1-2-7,1 1-1,-2-2-1,0 4-4,-1-2 3,-5 1 2,-1 0-9,1 0 10,0 0-1,1 0 0,0 0-1,5 1-6,3 1 1,0-1 4,-2 0 4,0 0 4,1 2 4,-1-1 4,0 0 4,2 2 4,1-1 1,1 0-4,9 3 3,19 5 2,-18-7 0,-10-2 3,-1-1 10,-1-2 6,-3 1 14,-2-1 17,-2 0-9,-3 1-10,0-2-17,1 1-19,0 0-8,2 0 5,7 0 17,1-1 62,0 0 81,-3 1 24,2-2 8,1-1-2,-2 2-46,-3-1-70,0 1-11,-1 0 22,-1-1 92,0-1 57,1 0 43,2-1 31,0-1-12,-1 1-96,-3 1-64,5-6-73,-1 1-50,-1-5-18,-6 13 4,13-23-7,26-25 2,-22 25 34,-5 9 0,3 0 0,1 0-8,-2 1-1,-1-3-15,0-3-3,0 5 6,-1 1 0,3 1-5,1 1 2,-2 1-9,1 0-4,0 4-7,1 0-6,-2 2 2,4 0-6,2-1 7,1-3 6,-1-1 10,4 0 4,-1 2 7,0-1 4,0 2-8,5 0 0,-4-1-9,0 2-3,-2 1 1,-2 0 5,-5 0-5,0 2 0,-3 0 3,1-2-9,-1-1-3,2 1-1,-1 2-6,2 0 0,0 3 6,1 1 2,0-2 5,1 3-5,-2-2-2,0 0-6,-2 1-1,0 0 0,-3 1 0,2 1 1,0 1 6,0 0 1,0 2 2,0-1 10,0 1-2,4 1-4,2 3-4,2-3-4,3 2-3,1-1 2,0 0-2,0 0 5,-3 0 8,0 1 5,-4 1-2,1-1 4,-3-3 1,2 3-2,-1 3-4,0-2-2,-1 4-2,0 3-6,-3-3-6,2 0-2,-2 2 1,-1-1 7,-1-3 7,1 2 1,1-2 0,-1-1 0,0-1 1,2 2 6,-1-1 1,-1-1 1,-3-2 7,-1 0 7,-1-4 2,-1 2 7,-3-3 5,-1-3 50,-1 0-78,1 0 2,0 0 4,1 0-1,-1 0-3,0 0 1,1 0-8,-1 2-1,0-1-15,1 1-4,4 1 0,0 2 0,0-2 4,0 1 16,-2-1 4,1-1 0,-3 0 1,0 0 6,0-1-1,-1 1-2,0-1 8,1 1-4,-1 0-5,0-1 2,2 1-5,-2-1-5,2 1 4,0-1 1,0 1 0,0 0 1,-2-1 8,2 1 11,-2-1 0,0 1 8,1-1-1,-1 1 2,0 0-5,1-1-6,-1 1-4,0-1-6,1 1-5,-1-1 4,0 0 2,0 0 8,1-1 13,-1 0 2,0 0 0,-1 0 23,1 0-38,0 0-1,0 0-1,-1 0-6,0 0-1,1 0 0,-1 0 112,0 0-113,0 3 1888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00:45.927"/>
    </inkml:context>
    <inkml:brush xml:id="br0">
      <inkml:brushProperty name="width" value="0.24694" units="cm"/>
      <inkml:brushProperty name="height" value="0.24694" units="cm"/>
      <inkml:brushProperty name="color" value="#FF0000"/>
      <inkml:brushProperty name="transparency" value="178"/>
    </inkml:brush>
  </inkml:definitions>
  <inkml:trace contextRef="#ctx0" brushRef="#br0">25 1199 872,'0'0'1188,"-2"0"-1909,1 0 798,-1 0 6,1 0-27,1 0-33,0 0-33,0 1-4,0 1 8,0 0 26,0-1 43,0 1 38,0-1 21,-2 0-9,1 0-18,-1 0-49,1 1-30,0 0-18,-1-1 3,1 1 52,0-1 177,0 1 125,1 0 151,0-1 80,0 1-11,0-1-162,0 1-134,0-2-162,0 1-89,-1 0-47,1 0-15,0-1 8,-2 0 20,1 0 55,0 0 67,-1 0 487,2 0-551,0 1-51,0 0-9,0 0 1339,0 1-1320,0-1 6,0 1-21,0-1-29,2 1 52,-1 0 167,0-1-108,1 1-8,-1-1 93,1 1 88,-1 0 77,1-1 11,-1 1-38,0-1-85,1 1-93,-1-2-71,1 0-10,-1 0 62,1 0 120,-1 0 84,1 0 99,1 0 36,-1 0-26,0 0-100,-1 0-64,1 0-98,4-2-47,1 1-35,2-1-6,3-1-13,2 0 6,-2-1-2,11-8-2,23-12 1,-19 7 6,-4 4 5,2 0 17,-2 1 15,-3-2 20,-1 3-5,4-2-10,-3 1-25,1-1-4,-1 0-4,0 1 23,-4 2 34,-3 1 59,-2 1 20,3 0 0,-4-2-30,2 1-42,0-2-64,1 1-36,1 1-11,5-1-2,-3-2-4,0 2 5,-1-4 8,-1 0 4,-4 2-7,3 1 4,0 1-10,1 0 5,-1-1-3,4 0-3,-2 0-9,2-1 8,1 4 2,3 0-2,-5-2 17,4 2 7,-4 1-5,2-3-8,0-1-11,0 3-17,0-2-5,3-3-6,-2 0 1,-1 2 6,1 2 9,-2-2 11,0 2-1,-1 0 1,0 0-10,1-1-4,0 3-10,2-1 1,2-1-2,7 1 3,2-1 2,3-3-1,2 2-4,1 1 3,-10-1 4,-2 1 3,-6 1-2,-5-1 3,-1 2 1,-2 0-4,-2-2 2,0 2-4,2 3-1,-2 0-2,0 0-14,4 0-12,-1 2 1,-2-5-2,1 1 6,4 0 12,-1 3 5,-1 0 4,-2 1 2,3 0 0,-4-1-1,-2 3-7,2-2-7,1 1-1,-2-2-1,-1 4-4,0-2 3,-6 1 2,-1 0-9,1 0 10,1 0-1,-1 0 0,2 0-1,5 1-6,3 1 1,-1-1 4,-1 0 4,0 0 4,1 2 4,-1-1 4,0 0 4,1 2 4,3-1 1,0 0-4,10 3 3,21 5 2,-20-7 0,-11-2 3,0-1 10,-3-2 6,-2 1 14,-3-1 17,-1 0-9,-3 1-10,-1-2-17,0 1-19,1 0-8,2 0 5,8 0 17,1-1 62,1 0 81,-4 1 24,2-2 8,0-1-2,0 2-46,-5-1-70,1 1-11,-2 0 22,-1-1 92,1-1 57,1 0 43,1-1 31,1-1-12,-1 1-96,-4 1-64,5-6-73,0 1-50,-1-5-18,-6 13 4,13-23-7,28-25 2,-23 25 34,-6 9 0,3 0 0,2 0-8,-3 1-1,0-3-15,0-3-3,-2 5 6,1 1 0,2 1-5,1 1 2,-1 1-9,0 0-4,2 4-7,-1 0-6,-2 2 2,6 0-6,0-1 7,2-3 6,0-1 10,2 0 4,1 2 7,-1-1 4,1 2-8,4 0 0,-3-1-9,0 2-3,-3 1 1,-3 0 5,-4 0-5,-1 2 0,-2 0 3,0-2-9,-1-1-3,2 1-1,0 2-6,2 0 0,-1 3 6,2 1 2,-1-2 5,1 3-5,-1-2-2,0 0-6,-3 1-1,0 0 0,-2 1 0,1 1 1,-1 1 6,2 0 1,-1 2 2,0-1 10,1 1-2,3 1-4,3 3-4,3-3-4,1 2-3,3-1 2,-1 0-2,0 0 5,-2 0 8,-2 1 5,-2 1-2,-1-1 4,-2-3 1,1 3-2,0 3-4,0-2-2,-2 4-2,1 3-6,-4-3-6,2 0-2,-1 2 1,-2-1 7,-2-3 7,3 2 1,-1-2 0,1-1 0,-1-1 1,3 2 6,-2-1 1,-2-1 1,-2-2 7,0 0 7,-3-4 2,-1 2 7,-2-3 5,-3-3 50,1 0-78,0 0 2,0 0 4,1 0-1,-1 0-3,1 0 1,-1 0-8,0 2-1,1-1-15,0 1-4,5 1 0,-1 2 0,1-2 4,-1 1 16,-1-1 4,0-1 0,-3 0 1,1 0 6,-2-1-1,1 1-2,-1-1 8,1 1-4,-1 0-5,1-1 2,0 1-5,0-1-5,1 1 4,0-1 1,1 1 0,-1 0 1,-2-1 8,2 1 11,-1-1 0,-1 1 8,0-1-1,1 1 2,-1 0-5,1-1-6,-1 1-4,1-1-6,-1 1-5,0-1 4,1 0 2,-1 0 8,1-1 13,-1 0 2,0 0 0,0 0 23,-1 0-38,1 0-1,0 0-1,0 0-6,-1 0-1,1 0 0,-1 0 112,0 0-113,0 3 1888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02:39.6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63 6241 448,'0'-3'364,"0"1"-106,0 1-165,0-1-164,0 1 30,0-1 122,-1 1 195,0 0 179,0 0 72,0-1-83,1 0-149,-1 1-207,0-1-154,0 1-98,0-1-12,1 2 139,-1-1 208,0 0 209,0 1 227,0-1 113,0 1-34,-1 0-143,1 0-135,-1-2-190,0 2-112,1 0-63,-1 0-16,0 0 10,0 0 34,-1 0 43,0 0 76,0 0 50,0 0 60,2 0 21,-1 0 1,0 0-49,1 0-31,-1 0-52,1 0-58,-1 0-32,0 0 15,1 0 8,0 0 15,0 0 26,0 0 7,1 0-14,-1 0-4,0 0-29,0 0-22,0 0-16,1 0-4,-1 0-11,0 2 9,0-1 19,1 1 502,0-2-478,1 0 0,0 0-14,0 0-2,3 0-14,3 1-1,1 0-8,0-2 0,-2 0-8,2-1 4,0 1 8,0-2 7,5-2-1,14-7-4,-11 5-5,-3 0-14,0 2-19,0 0-6,-3-2-2,0 0 8,-1-1 3,-2 2 23,0 2 23,0-3 36,0 3 17,1 0 7,-1 0-12,-2-3-6,1 3-28,2-4-1,-1-1-6,0 1 2,2 4 3,-1-2 35,-1-2 31,-1-1 29,-1-3 1,1 3-10,-3 3-43,2 0-41,1 2-49,-1-4-14,-1-3-16,0-6-4,2 1-1,-1-1-6,3 3-1,0-2-1,1 1-6,1 1-2,-1 1-4,-1-3 3,1 2 2,-1-1 0,0-1 0,2 0 0,-1 0 2,1-2 4,-1 2 4,0 0 5,0-1 2,1 0 4,0 0-3,1-2-5,0 0-10,1 1-5,0-1-4,2-1-1,-1 1 6,1-3 2,-2 4 6,1-3 1,-1 2 0,-1 0-2,1 4-6,-1-4-8,-2 0-5,2-1 4,-1 2-1,1-2-2,0 1 8,4 2-2,-1-1-2,1-5-2,0 1-3,0 0 1,-1-4-5,-1 0 13,-1 3 6,1-2 12,-1 1 6,1 2 16,2 1 13,2-2 39,2-1 19,1-4 14,1-1-8,1-3-15,-2 1-37,-1 1-21,-1 2-12,-3-4 1,0 0-5,2-1-6,-1 4-2,1 1-1,0 2-6,-1 1-2,-1 2-5,1-3 5,0 2 1,2 0-1,-2 0-3,0 1 8,-2 0-4,0-2-6,-1 0 5,1 1 0,1 0-5,1 0 5,-1-2 0,-1 0-6,-1 2 0,-4-2 6,0 3 0,0 0-5,-2 2 5,3-3 1,1 3 0,1 0-1,0-1-5,3 0 5,-3 2 5,0-1 16,-2 4 7,0 3 9,-1 0-3,-1 0-5,0 0-15,0-5-3,2-1-18,0-6 2,1-4-7,1-7-3,0 3 1,-1-3 5,0 3-5,1 0-2,0 5-5,1-2 5,1 0 1,0-3 0,-1 1 3,0 0 9,-1 3-3,-2 1-1,-2 6 0,2 2-1,-2 2-7,-2-2-6,1 2 6,0-6 6,-2-2-4,0-2 4,1 1-4,0-1 4,0 3-6,3-2-7,2 0 0,1-3 5,-1 0-5,2-4-1,-1 0 0,1-4 0,2-1 0,1 0 0,-1 2-1,3-1-5,-3 1 6,1 2 6,0 2-5,0-2 0,-2 2 6,1 4 0,0 3-6,1 1-1,-1 2 0,1-6 0,-3-4-1,-2-2-5,-2 2 4,1-1-5,-2 5-1,3 3 0,1 1 1,3-2 5,0 1-4,1 0 5,0 0 1,1 0-1,-2 1-7,1 0-7,0 1-2,0-1-7,1 0-4,2 0 9,0-2 4,4 0 6,0 0 4,0 0 7,-1 1-6,-1 3 2,-1 2-5,-2-2-2,1 1-6,0 1-2,2-2-6,3-1 0,-1-1 7,5-2 7,-1 0 1,1-1 1,0 1 6,1 0 1,-3 4 0,0 0 0,-3 1 0,-2-1 1,1 2 5,3 1-6,-1 1-7,4-1-1,-2 4 0,2 0 0,-3-2 1,1 1 6,-2 2 1,3 0 0,-1 0 3,0 3 9,-4 1-2,1 0 4,-4 0-4,-3 0 2,-1-1-8,1 3 2,-1-3-5,3-1-2,1 2-3,2-2 8,0-1-2,0-2 5,-2-1 1,1 0 0,-2-3-1,1-1-7,0 2-8,3 4-6,-1-2 4,1 1-4,-2 1 5,0 0 4,1-1 9,4 3-2,2 0 5,4 0 2,0 1 5,-1-1-6,-4 0-6,0 1 5,0 2 0,3-2-6,0 1 0,0 0 5,-4-1-5,-3-1 0,-6 3 6,-1-1 1,-2-1 0,2-3 1,2 2 5,1 1-6,2-1-6,1 2 4,-1 0-5,-1-1-1,0 0 0,1 0 0,-2 0 1,1 0 5,-1 0-5,0 2-1,-1 5 1,-1-2 3,0 3-8,-3-3 4,-1 0 6,0-2-5,-1 0-1,2 1 1,3 5 5,-1-4-5,1-2-1,2 3 0,-2-3-1,1 2-6,0 2 0,1 3 6,0-1 1,-1-2 0,0-3 3,0 2 7,0 1-6,0 0 0,2-2-6,2 2 6,3 3-3,-2-4-1,-3-1 1,0 4 5,-2 1-4,-3-4 4,1 0-4,2 2 2,-2-1-6,2 0 7,-1 0 3,0 0 0,-1 1 3,0 1 9,-2 0-3,-1-1-2,0 0-5,-1 0 4,-1 1-5,1-1-2,0 2-5,1 0 5,1 1 1,2 0 0,-2-1 0,0 1 0,-1-2 0,-1-1-1,-2-1-6,1 1-1,-2 2 1,1 1 5,-1-1-5,2 1 0,0 0 6,-1-2 0,2-1-5,2 0 5,2 0 0,-2-1-3,1 0 8,1 2-4,-2 0-8,-1 0-7,-3 1-2,0-2-6,1 0 2,0 1 10,0 0 3,1 1 3,1 1 10,-1-2 3,1 3 0,2-1 0,0 0-3,2 0-11,-2 2-8,0-1 5,-2 0 0,0-1-6,0-1-2,-2 1-5,-2 1 4,1 0-5,-2-1 0,-1 1 6,0 0 1,1 1 1,-2 0 6,2 0 2,0-1 6,-1 1 1,0 0-1,0 0-5,1-3 4,1 3-5,0-1-1,2-1 0,0-1 0,2 1-1,-2 0-5,2 0 2,-2 1-9,2 2-3,1 0 1,0-1 6,0-1 2,0 0 7,-1-1 7,-1-1 1,1 1-1,-1 0-6,-1 1-1,1 2-1,-2 0-6,2 1-2,-2-1-5,1 0 4,-1-2-4,0 0 6,0-1 7,1 3 1,-1 0 1,1-1 5,-1-1-4,0 0 5,1-1 0,1 1-6,2 1-1,1 1-1,-1 1-5,-1 0 5,0-1 1,0 2-1,-1-1-5,2 1 4,0-1-5,2 0 0,-1-1 6,1 0 2,-1 0 6,0 0 1,-1 1 1,0 0 5,-1 0-5,0 1-2,0-1-5,0-2 4,-1 1-5,-1 0 0,0 0 5,0 1-4,-4-1 6,0 2 6,-1-3-4,0 0 5,-4 0 0,-1 0 58,0 0-49,1 0 1,0 0 4,-1 0-9,1 0 1,0 0-1,-1 0 7,0 0-6,1 0 8,0 0 5,-1 0 2,1 0-10,0 0-3,0 0-6,0 0-2,-1 0-6,1 0-1,-1 0 2,1 0 3,0 0-2,0 0 3,-1 0 2,1 0 0,0 0 0,0 0-1,0 0-4,-1 0 3,1 0 2,0 0-1,0 0-3,-1 0 7,1 0-7,-1 0 2,1 0 2,0-1 0,0 0 2,0 1 4,-1 0 1,1 0-6,0-1-1,-1 0 0,0 0-1,0-1-8,0 2-11,1 0 2,0 0 2,-1 0 2,1 0 4,0-1 4,0 0 4,-1 1 4,1 0 2,-1 0-8,0 0 34,1 0-38,-1 0 0,1 0 0,0 0 0,0 0 2,-1 0 3,1 0-2,-1 0 3,0 0 2,0-1-1,0-1-3,0 1 7,0-1-6,0 2 6,1 0-7,0 0 0,-1 0-8,1 0 18,-1 0-14,0 0-1,1 0-6,0 0-1,-1-2 0,0 1 2,0 0 4,0 0 48,0 1-74,1 0 21,-1 0 11,1 0-1,-1-1 2,0 0-5,0 0-7,0 0 1,0 0 2,0 1-7,1 0 7,0 0-1,0 0 3,-1 0 2,1 0 0,-1 0-2,0-1-12,0-1 0,0 2 6,1 0 6,-1 0 4,0 0 4,1 0 2,-1 0 56,0 0-65,0-1-6,0-1 1,0 2 4,0-1 0,0 0 28,0 1-27,1 0-6,0 0-2,-1 0-6,0 0 45,0 0-65,1 0 26,0 0 7,-1 0 1,1 0-7,-1 0-7,1 0-1,-1 0 3,0 0 34,0 0-22,1-1-7,0 1-7,-1 0-2,0 0-27,0-2 40,1 2-4,-1 0-7,0 0-17,1 0 19,-1 0 10,0 0 17,0 0-78,0-1 50,0 1-2,0 0-105,1 0 116,-1 0 233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02:39.613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53"/>
    </inkml:brush>
  </inkml:definitions>
  <inkml:trace contextRef="#ctx0" brushRef="#br0">26 1184 872,'0'0'1188,"-1"0"-1909,-1 0 798,1 0 6,-1 0-27,2 0-33,0 1-33,0 0-4,0 0 8,0 1 26,0 0 43,0-1 38,0 0 21,-1 0-9,-1 0-18,0 1-49,1-1-30,-1 1-18,1-1 3,-1 1 52,1 0 177,1-1 125,0 1 151,0-1 80,0 1-11,0-1-162,0 1-134,0-2-162,0 1-89,-1 0-47,0 0-15,1-1 8,-1 0 20,-1 0 55,1 0 67,-1 0 487,2 0-551,0 1-51,0 0-9,0 0 1339,0 1-1320,0-1 6,0 1-21,0-1-29,2 1 52,-1 0 167,1-1-108,-1 1-8,1-1 93,-1 1 88,1-1 77,-1 1 11,1-1-38,-1 1-85,1-1-93,0 0-71,-1-1-10,1 0 62,-1 0 120,1 0 84,0 0 99,1 0 36,-1 0-26,0 0-100,-1 0-64,2-1-98,2 0-47,3-1-35,2 1-6,3-2-13,1 0 6,-1-2-2,12-6-2,24-13 1,-20 8 6,-5 3 5,3-1 17,-2 3 15,-3-2 20,-2 1-5,4 0-10,-3-1-25,1 1-4,0-1-4,0 1 23,-6 2 34,-1 1 59,-4 1 20,5 0 0,-6-1-30,3-1-42,0 0-64,1 0-36,0 1-11,6-1-2,-2-1-4,-1 0 5,-1-2 8,-1-1 4,-4 2-7,2 1 4,2 1-10,-1 0 5,0 0-3,5-1-3,-4 0-9,3-1 8,2 4 2,2 0-2,-5-2 17,4 3 7,-3 0-5,1-3-8,0-1-11,0 3-17,1-2-5,1-3-6,0 0 1,-1 3 6,0 0 9,-2 0 11,0 1-1,-1 0 1,1 0-10,-1-1-4,1 3-10,3 0 1,1-2-2,8 1 3,2-1 2,4-3-1,1 2-4,1 1 3,-10-1 4,-3 1 3,-5 1-2,-6-1 3,-2 2 1,0 0-4,-5-1 2,2 0-4,2 4-1,-3 1-2,1-1-14,4 0-12,-2 2 1,-1-5-2,0 1 6,6 0 12,-2 4 5,-2-2 4,0 2 2,2 0 0,-5 0-1,-1 1-7,1 0-7,2-1-1,-3 0-1,0 2-4,-1-1 3,-6 1 2,-1 0-9,1 0 10,1 0-1,0 0 0,0 0-1,7 2-6,3-1 1,-1 0 4,-2 0 4,1 1 4,1 0 4,-2 0 4,1 0 4,1 2 4,2-1 1,1 0-4,10 3 3,24 5 2,-23-7 0,-10-2 3,-2-1 10,-2-2 6,-2 1 14,-4-1 17,-1 0-9,-3 0-10,-1 0-17,0 0-19,1 0-8,3 0 5,7-1 17,2 1 62,1-1 81,-5 0 24,3 0 8,0-1-2,-1 0-46,-4 1-70,1-1-11,-3 1 22,-1-1 92,1 0 57,1-2 43,2 0 31,1 0-12,-2 0-96,-3 0-64,4-4-73,1 0-50,-2-5-18,-6 13 4,14-23-7,30-24 2,-24 24 34,-8 9 0,5 0 0,0 1-8,-1 0-1,-2-3-15,1-2-3,-1 3 6,-1 3 0,4 0-5,0 1 2,-1 1-9,0 1-4,2 2-7,-1 1-6,-1 3 2,4-2-6,2 1 7,1-4 6,1-2 10,2 2 4,0 1 7,0-1 4,1 2-8,4 1 0,-3-2-9,-1 2-3,-2 0 1,-3 1 5,-5 1-5,-1 1 0,-2 0 3,0-2-9,-1-1-3,2 1-1,0 2-6,2 0 0,-1 3 6,2 0 2,-1 0 5,2 2-5,-2-2-2,-1 0-6,-2 1-1,1 0 0,-4 1 0,2 1 1,0 1 6,0 0 1,0 2 2,0-1 10,1 1-2,3 1-4,3 2-4,4-1-4,1 0-3,2 0 2,0 0-2,0 0 5,-2 0 8,-2 1 5,-3 0-2,-1 0 4,-2-3 1,1 3-2,0 3-4,0-2-2,-1 4-2,0 2-6,-4-1-6,2-2-2,-1 3 1,-2-1 7,-2-3 7,2 1 1,0-1 0,1 0 0,-1-3 1,3 4 6,-2-3 1,-2 0 1,-3-3 7,0 1 7,-2-3 2,-2 0 7,-2-2 5,-2-2 50,-1-1-78,1 0 2,1 0 4,0 0-1,-1 0-3,1 0 1,-1 0-8,1 1-1,-1 1-15,2 0-4,3 1 0,2 1 0,-2 0 4,1-1 16,-1 0 4,-1-1 0,-3 0 1,1 0 6,-1-1-1,-1 1-2,1-1 8,-1 1-4,1 0-5,0-1 2,0 1-5,0-1-5,1 1 4,0-1 1,1 1 0,0-1 1,-2 1 8,0 0 11,0-1 0,-1 1 8,1-1-1,0 1 2,-1-1-5,1 1-6,-1-1-4,1 1-6,-1 0-5,1-1 4,-1-1 2,1 1 8,-1 0 13,1-1 2,-1 0 0,-1 0 23,1 0-38,0 0-1,0 0-1,-1 0-6,1 0-1,0 0 0,-1 0 112,0 0-113,0 3 1888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56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1 296,'-3'4'288,"6"-4"-288,-1-4 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56:2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1 296,'-3'4'288,"6"-4"-288,-1-4 96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3:56:5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1 296,'-2'2'288,"4"-2"-288,-1-2 96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0T00:04:4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1 296,'-2'1'288,"4"-1"-288,-1-1 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0T00:18:3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1 296,'-2'2'288,"4"-2"-288,-1-2 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04"/>
    </inkml:brush>
  </inkml:definitions>
  <inkml:trace contextRef="#ctx0" brushRef="#br0">5 3498 1872,'0'-1'-20,"0"-3"-361,1 1-300,-2 2 82,1 0 584,0-1 598,0 0 329,-1 1-30,1-1-44,-1 0-209,1 0-176,-1 1-197,1 0-121,-1-1-93,0-1-47,1 2-24,0 0-9,0 1 10,0-1 27,0 0 30,0-2 46,0 1 28,0 1 11,0 0-6,1-2-4,1 1-24,2-4-2,0 2 3,-1 0 30,1 0 6,-1 0 13,5-3-6,7-5-7,-8 7-40,-1 1-31,0 0-33,0 2-13,-1-1-5,0 1 3,0 0 9,0 0 40,1-2 70,1 0 58,2-1 18,2-2 7,0 0-32,1-1-69,-1 0-58,0 1-18,-3 2-11,1 0 3,-1 0 18,-1 1 75,0-1 40,0 0 12,-1 0 5,3 0-21,-2 1-74,0-2-37,0 2-16,2 1-6,-2 0 2,0-2-2,0 3 4,0 0 1,-2 0 1,1 0 6,0 0 2,1 0 6,-1-1 6,2-1 22,-1 0 6,0 2 5,0-3-5,1 3-5,-1-3-19,0 1-15,0 0-10,0 2-7,0 0 0,1 1 5,-1-1-5,1 0-1,-2-1 0,1-3 0,-2 2-1,1 1-5,0 1 4,0-2-5,0 2-1,3-1 0,0-1 1,2 2 6,-1 0 1,0-3 1,-1 3 6,-1 0 1,0-1 0,0 0-1,0 2-6,-1-2-1,1 0 1,0 1 11,-1-1 54,-1 1 131,1 0 51,0-2 20,-2 1-1,1 1-51,0 0-127,-2 0-50,2 2-26,0-2-7,0 1-10,0-1 2,0 1 4,0 0 3,-1 0-1,0 0 8,0 0-4,1 0-7,-2-2-2,-1 0-6,-1 2-1,2-2 2,-1 2 3,1-2-1,1 3 8,1-2-1,0 0 3,1-1 2,0 1 0,1-2-1,1 1-6,0 0 30,0-1 132,0-1 67,1-1 14,2 0 17,-1 0-25,0 0-122,0 2-66,-1-1-16,1 3-8,-1-3-6,0 1 0,0-1 12,-1 1 3,-1 1 7,-1-1 7,0 0-1,0 1-7,0-1-12,3 0-6,-1 1-10,0 0-5,1 0-3,1 1 2,-1 0-2,-1 2 4,2-2 2,-2 0 4,0 0-5,-1 0-5,1 0 2,-1-1-3,1 0-2,1 2 0,0-2 0,0 1 0,2 2-2,-2-1-2,1 0 8,-1 0-1,1-1 2,-2 0-3,-2 0-2,1 0 0,-1-1 0,0-1 0,1 1 1,0-1 4,0 1-1,0 2 8,0 1-2,0-2-1,0 1 6,0-1-1,1 1-4,-1-2-2,1 1 0,-1 1-2,1-2-3,-1 0 4,1 1 1,-1 0 1,1 0 6,-2 1 2,2 1 7,0 1 6,-1-1-6,-1-1-7,1 1-2,-2-1-7,1-1-6,-1-1 5,2 1 0,-2 0-6,3 0-1,-1 0 0,1-1 0,0 1-1,1 0-5,-1-1 4,-1 1-5,1 2 0,2-1 5,-2 0-2,0 0 8,0 1-3,0-1-1,0-1 0,0-1 0,0-1-1,2 1-5,-1 1 5,0-2 1,-2 0 1,0-1 6,-2-1 2,-1 1 6,-1 2 2,2 1 7,-2 0 8,1 0 6,1 1-5,0 0-1,0-2 0,2-2-1,1 1 1,1-1 25,0 1 10,0 0 6,0 0-13,0 0-9,0-1-23,0-1-12,0 2-6,0-1 5,1 1 1,-1-2 1,0 1 6,0-1 1,0 3 0,-2-1 0,-1 0 0,-1 2-3,-1 1-10,0-1-3,0 2-1,-1-2-7,1 0-4,-2 1 6,3-1-6,-1 1 3,1 0 2,1 1 3,0 0-9,0-1-4,1 0-6,1 0 0,1 0 5,0-3-2,-1 3 9,1-1 2,-1 0-5,0 0 4,1 0-4,0 1 4,1-1-4,0 2 4,-2-2-4,1 1 4,0 0-4,-1 0 5,0 0 1,-1 0 2,-1-2 3,-1 1-2,-1 1 2,-1-1-2,-1 1 2,2-1-2,-2 1 3,1-1 2,1 0 0,-1-1-1,2 1-4,-1-1 2,2 0-4,0 0-1,0-1 2,2 0 4,-1 0 10,1 0 36,-2 0 28,3-1 23,-3 0 16,2-1 2,-2 1-24,2-1-23,1 0-17,0 0-12,1-1-18,2 1-11,-1-2-7,-2 2-2,-1-1-4,-2 0 3,-1 1 5,-2 1 8,1-3-6,0-2 4,0 4-10,3-1 4,1-1-6,2 2 6,-2 2-6,1-1 7,-1 0-1,1-2 2,-1 3-2,1-3 2,1 2-4,-1-1-2,0 2-4,2-2 2,0-1-2,0-1 2,1 0-2,-1-2 2,-1-1-2,-2 2 2,-2 1-2,-1 0 4,-1 1-1,0 2-2,-2 0 8,0-1-1,-1 2 2,0 0-3,0 0-4,1-1-4,2 1-2,2-1 0,0 0 0,0 0 1,1 0 10,-1-2 22,-2 3 31,1 0 31,0-1 23,-2 0 10,0-1-21,1-1-22,0 1-29,0 1-29,1-3-15,0-1 0,0 2-8,0-2 1,1 1-2,-1 2 5,0-2 5,1 2-5,-1 0-6,0-1-5,1 1-10,0-1-3,1 2 2,-1-2 10,0 1 2,-1 2 11,-2-1-4,1-1 7,-1 3-1,-2-1 1,2-1-12,-1 0-13,0-1-6,0-2-10,1 0-2,-1-2 8,-1 1 15,1-2 12,-1 2-1,1 0 4,1 0-1,0 0-4,1-1-2,-1-1 0,0 0 1,1-1 6,-2 1 1,1-3 0,1 2-2,-1-2-3,1 2 2,-1-1-3,1 3-1,-1 0 4,0 0-3,1 0-4,-1 1-4,1 0-2,-2-2-2,1 2-2,-1 0 7,0 0-7,1 0 3,0-1 2,-1 2 7,1 0 8,0 3 8,-1-1 7,-1 0 2,1 0 3,-1 1-9,0 0-6,0-2-10,0-1-6,0 1-9,2-2 3,0 0 1,2 0 0,0 0 1,1-1 5,0-1-5,2-1-2,0 0-5,-2 0 4,0-1-5,0-2 0,-2 4 5,0-1-4,-1 1 5,1 1 0,-1-1-5,-1 0 5,0-1 1,0-1 0,-1 2 0,2 0 0,0 2 0,1 0-2,0-1-3,0-1 4,1 2 1,-2-2 1,1 1 4,0 0-2,1 0 4,0 0 0,0 0-7,0 0-7,0 1-1,1-1-2,1-2-3,0-1 5,0-2 7,1-5 2,-2 0 4,2 0-3,-1 2-2,0 1-2,0 3-6,1 1-5,-1-2 5,0 2 5,0-1-1,0-1 11,-2 0 9,0-1 5,0 1-3,-1-1-3,-1-1-6,1 1-1,1-1-1,-2-1-5,1 1 4,1 2-5,0 1-1,-2 0 0,2 4 0,-1-1-1,-1 2-5,1 0 4,-1 3-2,0-2 8,0 1-3,0-1-1,0 0 0,-2-1-1,1 2-6,-1 1-2,2 0-6,-1 0-1,0 0 2,0 1 12,0 0 3,0-1 6,0 2-1,-1 0-4,1-1-2,-2 2-2,0 0-6,-1 3-6,0-1-2,0-1 0,0 2-2,0-1-4,1 0-1,-1 0 6,1-1 2,0 0 7,1-2 7,1-2 2,-1 1 4,0 1-6,1-1-12,0-1-6,0 2-9,1-2 1,0 0 1,2-4 14,9-12 8,-10 14 16,-2 4 6,0 2 10,-2 0-1,-1 2 0,0-2-14,0 2-4,0-1-19,0-1-8,0 2-3,0-1 4,1 0 3,1-1 13,2-2 8,0-1 3,0 1 10,-1 1-4,0-2-6,1 2-5,-1-2-12,-1 1-9,1-1-6,0-1-2,0-2 1,3-4 6,7-15 2,-6 12 7,-3 3 7,0-2-1,0-1-3,0 1 5,0 4 7,0 0 1,0-1 0,0 3-2,-1-1-7,0 0-14,1 1-6,0-1 4,0-1 3,1 1 14,-1 0 15,0 0 6,0 1-3,-1 1-4,1-1-6,-1 0-9,1 0-12,2-1-5,0-2-3,-1 1 6,1 0 11,1-1 0,-2 0 10,0-1 0,1 1-7,1-1-14,-1-1-9,2 1-6,-1 2-2,0 1 2,-1 1 13,0 1 9,0 1 7,-1 1 1,-1 0 0,1 0-2,0 1-3,0-2 1,0-1-11,0 1-9,1-1-6,0 0-1,-1 0 8,3 2 13,-3-3 3,2 2 6,-2 0-1,1 1-7,0-2-11,0 2 3,1 0 1,-1 0 1,0 0 6,1 1 2,-1 0 4,0-1-1,-1 1 8,1-1-2,-1 1-2,1 0-2,-1 1-4,2-1-4,-1 0-2,2 0 10,-2-1 4,1 1 13,0 1 8,-3 0 1,0 1 0,0 0-4,0 0-16,-1-1-6,1 0-4,1-1-2,0 2 1,1-2 6,1 0 1,-1 0 1,-1 0 4,-1-1-2,0 2 2,-1 0-5,1 0-5,-2 0 4,-1 1 1,0 0 0,0 1 1,-1 0 6,0 0-1,0 0-4,0 1-1,0-2 7,1 1 5,-1 0-2,0 1 4,0-1 1,1 0-3,-1 1-8,1-1 7,0 0-4,-1 0-8,0-1-8,0 2-28,0-1-101,0 0-118,0 1-199,1-1-337,0 1-943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0 173 472,'0'1'1338,"0"-1"-193,0 1-99,0 0-207,0-1-359,0 1-240,0 0-157,0-1 19,0 1 110,0 0 172,0 0 98,0-1 53,0 0-51,0 1-111,0 0-170,0-1-113,0 2 1208,0-4-1213,0 2 46,0 0 20,0-1-20,0 0-19,0 1-27,0 0-60,0-1-27,0 0 2,0 0 14,0 0 44,0 0 51,1-1 38,0 1 11,0 0-8,1 0-52,-2 0-52,1 0-57,-1-1-32,0 0-7,0 1-9,0 0 11,1 0 16,1-1 15,6-2 9,0 2 6,0-1 1,-1 1-6,-2 0-1,-1 0-1,1 0-2,4 0 15,2-1 6,7-1 14,16-2 42,-17 4 28,-8 1 8,-1 0 1,0 0-14,-1-1-35,2 0-25,2 2-22,1-1-2,1 0-2,1 0 3,-3 0 4,0 1 3,-2-3-2,3 3 3,0-1 5,5 0 23,2 1 63,5-2 68,1 0 27,-1-1 11,-1 0-19,-1 0-60,-4 1-72,-3-1-27,-3 2-7,0 0-2,-4-1 2,6 0 12,2 1 3,0-3 4,4 2-2,1 1 1,-4 0-9,0-2-5,-3 2-3,-1-2 5,-3 1 27,1 0 85,-2 0 37,-1 2 10,1 0 0,2 0-27,-1-2-92,4 0-44,-1-1-12,0 2-7,-1 0-1,-1 1 1,-1 0 5,0-1-4,-1 0 5,4-2-2,1 1-10,5 0-2,2 2 5,2-1-5,1 0-1,0 1 0,-3-2 0,-2 0 0,-3 1 0,-2-1 0,-1 0 1,2 0 5,-1 2-5,2-2 0,0 2 3,2-1-8,-1-1 3,2 0 0,-1 0-5,4 1 4,0 0-4,1 0 6,0 1 6,1-1-4,-2-1 4,1-1-5,2 2-1,4 2 0,-2-1 0,1 0 1,-2 1 5,-1-1-5,0-1-2,0-1-5,-1 1 4,3-1-4,0 2 5,-5-1 1,0 0 0,1 1 0,0 1-1,0-1-5,0 0 6,3 0 6,0 0-5,1-2-2,1 3-5,2 0 2,-3-1-6,-2 1 7,-5 0 3,-3-2 0,-1 2 1,0 1 5,-5-2-2,3 0 8,-1 1-3,-1-1-1,1-1 3,1 0 7,-2 0 24,1 0 119,-1 1 35,1-1 14,1 3-5,-1-1-21,0-1-116,2 0-39,-3-1-14,-1-1 5,-2 2-3,0-2 1,-1 2 3,1-1-4,-1 2-1,3 0-1,0 0-6,0-1-2,0 0-4,1 1 3,-1-2 2,-2 1 0,2 0 2,-1-1 2,2 0-8,1 1 1,0 0-2,0-3 2,-1 3-2,0 0 2,-3-1-2,-2 0 3,-1 2 2,0 0-1,1-1-4,3 0 2,-1-1-2,1 1 2,-1-1-2,-1 1 2,-1-1-2,0 2 2,0-1-1,-1 1 7,0 0-9,-1 1 0,-3-1 6,-1-2 4,-1 1-8,0-2 2,0 2 1,0-1-7,1 0-5,1 1 3,3 0 4,3 0 3,0 0-1,-2 0 7,-2 0-6,0 0 7,0 0-3,-2 0-3,1 0-10,-1 0 1,1 0-2,1 0 3,0 0 4,0 0 4,0 0 4,-2 0 4,-1 0 2,0 0 0,0 0-1,0 0-6,0 0-2,0 0-7,0 0-5,0 0 2,1 0-4,-1 0 1,-1 0 4,2 0 2,0 0 3,1 0 9,1 0-3,-1 0-2,1 0-6,-2 0-1,-2 0 2,1 0 3,1 0-2,-2 0 2,2 0-4,-1 0-1,0 0 0,1 0 0,0 0 0,1 0 0,1 0 2,1 0 2,1 0-7,1 1 7,-2-1-3,3 0 1,-1 0 3,-1 0-2,0 0 2,1 0-2,-3 0 3,-2 0 1,0 0-4,-1 0 2,1 0-4,-2 0-2,2 0-4,1 0 3,1 0 4,-1 0-1,-1 0-13,0 0 21,-1 0 7,0 0-1,0 0 0,0 0 13,0 0-22,0 0-8,0 0-13,0 0-6,1 0 5,-1 0 9,0 0 12,0 0 5,-1 0 6,2 0 5,-1 0-2,0 0 2,0 0-2,0 0 2,0 0-4,0 0-1,0 0 0,0 1-1,0-1-6,0 0 1,0 0 3,0 0 278,-1 0-276,0 2 390,0-2-440,0 0 42,0 1 6,0-1 11,1 0-14,-1 0-4,0 0 249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71"/>
    </inkml:brush>
  </inkml:definitions>
  <inkml:trace contextRef="#ctx0" brushRef="#br0">0 717 472,'0'3'1338,"0"0"-193,0 0-99,0-1-207,0 1-359,0-1-240,0 1-157,0 0 19,0 0 110,0-1 172,0 1 98,0-1 53,0 1-51,0 0-111,0-1-170,0 0-113,0 2 1208,0-5-1213,0-2 46,0 1 20,0 0-20,0-1-19,0 0-27,0 1-60,0-1-27,0 1 2,0-1 14,0-3 44,0 1 51,1 0 38,0-1 11,0 1-8,1 0-52,-2 0-52,1-1-57,-1 1-32,0 0-7,0-1-9,0 2 11,1-2 16,1-1 15,6-7 9,0 1 6,0 2 1,-1 1-6,-2 2-1,-1 2-1,1-3-2,4-2 15,2 0 6,7-4 14,16-10 42,-17 16 28,-8 3 8,-1 4 1,0-5-14,-1 1-35,2 0-25,2 4-22,1-3-2,1 1-2,1 0 3,-3 2 4,0-4 3,-2 2-2,3 1 3,0 0 5,5 0 23,2-2 63,5-2 68,1-2 27,-1-4 11,-1 0-19,-1 2-60,-4 1-72,-3 2-27,-3 2-7,0 0-2,-4 0 2,6 0 12,2-3 3,0-2 4,4 2-2,1 3 1,-4-3-9,0 2-5,-3-1-3,-1-2 5,-3 0 27,1 2 85,-2 3 37,-1 4 10,1-1 0,2 0-27,-1-2-92,4-7-44,-1 2-12,0 2-7,-1 4-1,-1 3 1,-1-4 5,0 2-4,-1-1 5,4-10-2,1 3-10,5 4-2,2 4 5,2-3-5,1 3-1,0 1 0,-3-6 0,-2-1 0,-3 2 0,-2-1 0,-1-2 1,2 2 5,-1 4-5,2-2 0,0 2 3,2 0-8,-1-5 3,2 0 0,-1 1-5,4 1 4,0 3-4,1-3 6,0 5 6,1-2-4,-2-5 4,1-1-5,2 3-1,4 9 0,-2-5 0,1 4 1,-2 3 5,-1-4-5,0-9-2,0 4-5,-1-2 4,3-2-4,0 7 5,-5-1 1,0-3 0,1 5 0,0 5-1,0-6-5,0-1 6,3 3 6,0-3-5,1-3-2,1 9-5,2-2 2,-3 0-6,-2 3 7,-5-4 3,-3-2 0,-1 6 1,0 0 5,-5-2-2,3-4 8,-1 4-3,-1-4-1,1 0 3,1-4 7,-2 0 24,1 3 119,-1-1 35,1 1 14,1 8-5,-1-1-21,0-5-116,2 2-39,-3-7-14,-1-3 5,-2 4-3,0-1 1,-1 1 3,1 1-4,-1 6-1,3 2-1,0 3-6,0-10-2,0 4-4,1 0 3,-1-4 2,-2-2 0,2 5 2,-1-5 2,2-2-8,1 6 1,0 1-2,0-9 2,-1 8-2,0-1 2,-3-4-2,-2 3 3,-1 4 2,0 1-1,1-2-4,3 0 2,-1-4-2,1 1 2,-1-1-2,-1 1 2,-1-1-2,0 4 2,0 1-1,-1 3 7,0 1-9,-1-1 0,-3-3 6,-1-3 4,-1-2-8,0 0 2,0 0 1,0 1-7,1 0-5,1 1 3,3-2 4,3 1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1-7,1-1 7,-2-1-3,3-1 1,-1 0 3,-1 0-2,0 0 2,1 0-2,-3 0 3,-2 0 1,0 0-4,-1 0 2,1 0-4,-2 0-2,2 0-4,1 0 3,1 0 4,-1 0-1,-1 0-13,0 0 21,-1 0 7,0 0-1,0 0 0,0 0 13,0 0-22,0 0-8,0 0-13,0 0-6,1 0 5,-1 0 9,0 0 12,0 0 5,-1 0 6,2 0 5,-1 0-2,0 0 2,0 0-2,0 0 2,0 0-4,0 0-1,0 1 0,0 0-1,0 2-6,0-3 1,0 0 3,0 0 278,-1 1-276,0 1 390,0-2-440,0 3 42,0-1 6,0-1 11,1-1-14,-1 0-4,0 2 249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0 600 472,'0'2'1338,"0"0"-193,0 1-99,0-1-207,0 0-359,0 1-240,0-1-157,0 0 19,0 0 110,0 1 172,0-1 98,0 0 53,0 0-51,0 0-111,0 0-170,0 0-113,0 1 1208,0-3-1213,0-3 46,0 1 20,0 0-20,0 0-19,0 0-27,0 0-60,0 0-27,0-1 2,0 0 14,0 0 44,0-2 51,1 0 38,0 1 11,0 0-8,1 0-52,-1-1-52,-1 1-57,0-1-32,0 0-7,0 1-9,1-1 11,0 2 16,1-4 15,6-4 9,1 0 6,-1 2 1,-1 1-6,-2 1-1,0 1-1,0-1-2,5-3 15,0 1 6,9-3 14,18-9 42,-19 14 28,-9 2 8,0 3 1,-1-4-14,-1 2-35,2-2-25,3 4-22,1-2-2,0 1-2,3 0 3,-5 0 4,0-1 3,-1 0-2,2 2 3,1-1 5,5 1 23,2-3 63,6 1 68,-1-5 27,1-2 11,-2 1-19,0 1-60,-5 0-72,-4 3-27,-2 0-7,-1 2-2,-2-2 2,4 1 12,2-2 3,2-3 4,1 3-2,4 2 1,-4-3-9,-2 3-5,-1-2-3,-3-1 5,-2-1 27,0 3 85,-2 1 37,-1 4 10,2 0 0,1 0-27,1-4-92,2-3-44,-1 0-12,2 3-7,-3 2-1,0 3 1,-2-3 5,1 0-4,-1 1 5,3-8-2,1 1-10,6 4-2,2 4 5,3-4-5,0 4-1,0 0 0,-3-5 0,-1-2 0,-5 5 0,-1-3 0,-1-3 1,1 4 5,0 3-5,2-4 0,0 5 3,2-1-8,-1-4 3,1-3 0,2 4-5,1 0 4,1 2-4,2-1 6,-2 3 6,2-2-4,-2-3 4,2-2-5,1 3-1,4 7 0,-1-3 0,1 2 1,-3 4 5,-1-5-5,0-6-2,1 2-5,-1 0 4,2-3-4,0 6 5,-4 0 1,-1-4 0,1 5 0,0 4-1,0-5-5,1-1 6,3 3 6,-2-3-5,3-1-2,1 6-5,0-2 2,-1 2-6,-2 1 7,-6-3 3,-3-2 0,-1 5 1,-1 0 5,-4-2-2,2-3 8,0 4-3,-1-4-1,0 0 3,2-2 7,-2-2 24,1 3 119,-1 0 35,0 1 14,2 6-5,-1-2-21,-1-3-116,2 2-39,-2-5-14,-1-4 5,-2 3-3,0 0 1,-2 0 3,1 2-4,0 4-1,3 3-1,-1 2-6,0-9-2,2 4-4,-1-1 3,-2-2 2,1-3 0,0 4 2,1-2 2,-1-4-8,2 6 1,1 1-2,0-7 2,-1 5-2,-1 0 2,-3-3-2,-1 1 3,-1 7 2,-1-2-1,1-1-4,4-1 2,-2-2-2,2 1 2,-2-3-2,0 3 2,-2-1-2,1 3 2,-2 1-1,1 1 7,0 2-9,-3 0 0,-1-3 6,-3-3 4,0-2-8,0 1 2,0 0 1,1 0-7,0 0-5,1 1 3,3-1 4,4 0 3,-1 2-1,-2 0 7,-2 0-6,1 0 7,-2 0-3,0 0-3,0 0-10,0 0 1,0 0-2,1 0 3,0 0 4,1 0 4,-2 0 4,-1 0 4,0 0 2,-1 0 0,0 0-1,0 0-6,0 0-2,0 0-7,0 0-5,1 0 2,-1 0-4,0 0 1,-1 0 4,2 0 2,1 0 3,0 0 9,1 0-3,-1 0-2,1 0-6,-2 0-1,-1 0 2,0 0 3,-1 0-2,2 0 2,-1 0-4,0 0-1,1 0 0,-1 0 0,2 0 0,0 0 0,2 0 2,0 2 2,1 1-7,1-2 7,-1 0-3,1-1 1,1 0 3,-1 0-2,-1 0 2,1 0-2,-3 0 3,-1 0 1,-1 0-4,-1 0 2,0 0-4,0 0-2,1 0-4,2 0 3,-1 0 4,0 0-1,-1 0-13,0 0 21,0 0 7,-1 0-1,0 0 0,0 0 13,0 0-22,0 0-8,0 0-13,0 0-6,0 0 5,1 0 9,-1 0 12,0 0 5,0 0 6,0 0 5,0 0-2,1 0 2,-2 0-2,2 0 2,-1 0-4,0 0-1,0 0 0,0 2-1,0-1-6,1 0 1,-2-1 3,1 0 278,-1 0-276,0 2 390,0-2-440,0 3 42,0-2 6,0-1 11,1 0-14,-1 1-4,0 1 249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0 600 472,'0'2'1338,"0"0"-193,0 1-99,0-1-207,0 0-359,0 1-240,0-1-157,0 0 19,0 0 110,0 1 172,0-1 98,0 0 53,0 0-51,0 0-111,0 0-170,0 0-113,0 1 1208,0-3-1213,0-3 46,0 1 20,0 0-20,0 0-19,0 0-27,0 0-60,0 0-27,0-1 2,0 0 14,0 0 44,0-2 51,1 0 38,0 1 11,0 0-8,1 0-52,-2-1-52,1 1-57,-1-1-32,0 0-7,0 1-9,0-1 11,1 2 16,1-4 15,6-4 9,0 0 6,0 2 1,-1 1-6,-2 1-1,-1 1-1,1-1-2,4-3 15,2 1 6,7-3 14,16-9 42,-17 14 28,-8 2 8,-1 3 1,0-4-14,-1 2-35,2-2-25,2 4-22,1-2-2,1 1-2,1 0 3,-3 0 4,0-1 3,-2 0-2,3 2 3,0-1 5,5 1 23,2-3 63,5 1 68,1-5 27,-1-2 11,-1 1-19,-1 1-60,-4 0-72,-3 3-27,-3 0-7,0 2-2,-4-2 2,6 1 12,2-2 3,0-3 4,4 3-2,1 2 1,-4-3-9,0 3-5,-3-2-3,-1-1 5,-3-1 27,1 3 85,-2 1 37,-1 4 10,1 0 0,2 0-27,-1-4-92,4-3-44,-1 0-12,0 3-7,-1 2-1,-1 3 1,-1-3 5,0 0-4,-1 1 5,4-8-2,1 1-10,5 4-2,2 4 5,2-4-5,1 4-1,0 0 0,-3-5 0,-2-2 0,-3 5 0,-2-3 0,-1-3 1,2 4 5,-1 3-5,2-4 0,0 5 3,2-1-8,-1-4 3,2-3 0,-1 4-5,4 0 4,0 2-4,1-1 6,0 3 6,1-2-4,-2-3 4,1-2-5,2 3-1,4 7 0,-2-3 0,1 2 1,-2 4 5,-1-5-5,0-6-2,0 2-5,-1 0 4,3-3-4,0 6 5,-5 0 1,0-4 0,1 5 0,0 4-1,0-5-5,0-1 6,3 3 6,0-3-5,1-1-2,1 6-5,2-2 2,-3 2-6,-2 1 7,-5-3 3,-3-2 0,-1 5 1,0 0 5,-5-2-2,3-3 8,-1 4-3,-1-4-1,1 0 3,1-2 7,-2-2 24,1 3 119,-1 0 35,1 1 14,1 6-5,-1-2-21,0-3-116,2 2-39,-3-5-14,-1-4 5,-2 3-3,0 0 1,-1 0 3,1 2-4,-1 4-1,3 3-1,0 2-6,0-9-2,0 4-4,1-1 3,-1-2 2,-2-3 0,2 4 2,-1-2 2,2-4-8,1 6 1,0 1-2,0-7 2,-1 5-2,0 0 2,-3-3-2,-2 1 3,-1 7 2,0-2-1,1-1-4,3-1 2,-1-2-2,1 1 2,-1-3-2,-1 3 2,-1-1-2,0 3 2,0 1-1,-1 1 7,0 2-9,-1 0 0,-3-3 6,-1-3 4,-1-2-8,0 1 2,0 0 1,0 0-7,1 0-5,1 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 0-3,3-1 1,-1 0 3,-1 0-2,0 0 2,1 0-2,-3 0 3,-2 0 1,0 0-4,-1 0 2,1 0-4,-2 0-2,2 0-4,1 0 3,1 0 4,-1 0-1,-1 0-13,0 0 21,-1 0 7,0 0-1,0 0 0,0 0 13,0 0-22,0 0-8,0 0-13,0 0-6,1 0 5,-1 0 9,0 0 12,0 0 5,-1 0 6,2 0 5,-1 0-2,0 0 2,0 0-2,0 0 2,0 0-4,0 0-1,0 0 0,0 2-1,0-1-6,0 0 1,0-1 3,0 0 278,-1 0-276,0 2 390,0-2-440,0 3 42,0-2 6,0-1 11,1 0-14,-1 1-4,0 1 249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0 600 472,'0'2'1338,"0"0"-193,0 1-99,0-1-207,0 0-359,0 1-240,0-1-157,0 0 19,0 0 110,0 1 172,0-1 98,0 0 53,0 0-51,0 0-111,0 0-170,0 0-113,0 1 1208,0-3-1213,0-3 46,0 1 20,0 0-20,0 0-19,0 0-27,0 0-60,0 0-27,0-1 2,0 0 14,0 0 44,0-2 51,1 0 38,0 1 11,0 0-8,1 0-52,-2-1-52,1 1-57,-1-1-32,0 0-7,0 1-9,0-1 11,1 2 16,1-4 15,6-4 9,0 0 6,0 2 1,-1 1-6,-2 1-1,-1 1-1,1-1-2,4-3 15,2 1 6,7-3 14,16-9 42,-17 14 28,-8 2 8,-1 3 1,0-4-14,-1 2-35,2-2-25,2 4-22,1-2-2,1 1-2,1 0 3,-3 0 4,0-1 3,-2 0-2,3 2 3,0-1 5,5 1 23,2-3 63,5 1 68,1-5 27,-1-2 11,-1 1-19,-1 1-60,-4 0-72,-3 3-27,-3 0-7,0 2-2,-4-2 2,6 1 12,2-2 3,0-3 4,4 3-2,1 2 1,-4-3-9,0 3-5,-3-2-3,-1-1 5,-3-1 27,1 3 85,-2 1 37,-1 4 10,1 0 0,2 0-27,-1-4-92,4-3-44,-1 0-12,0 3-7,-1 2-1,-1 3 1,-1-3 5,0 0-4,-1 1 5,4-8-2,1 1-10,5 4-2,2 4 5,2-4-5,1 4-1,0 0 0,-3-5 0,-2-2 0,-3 5 0,-2-3 0,-1-3 1,2 4 5,-1 3-5,2-4 0,0 5 3,2-1-8,-1-4 3,2-3 0,-1 4-5,4 0 4,0 2-4,1-1 6,0 3 6,1-2-4,-2-3 4,1-2-5,2 3-1,4 7 0,-2-3 0,1 2 1,-2 4 5,-1-5-5,0-6-2,0 2-5,-1 0 4,3-3-4,0 6 5,-5 0 1,0-4 0,1 5 0,0 4-1,0-5-5,0-1 6,3 3 6,0-3-5,1-1-2,1 6-5,2-2 2,-3 2-6,-2 1 7,-5-3 3,-3-2 0,-1 5 1,0 0 5,-5-2-2,3-3 8,-1 4-3,-1-4-1,1 0 3,1-2 7,-2-2 24,1 3 119,-1 0 35,1 1 14,1 6-5,-1-2-21,0-3-116,2 2-39,-3-5-14,-1-4 5,-2 3-3,0 0 1,-1 0 3,1 2-4,-1 4-1,3 3-1,0 2-6,0-9-2,0 4-4,1-1 3,-1-2 2,-2-3 0,2 4 2,-1-2 2,2-4-8,1 6 1,0 1-2,0-7 2,-1 5-2,0 0 2,-3-3-2,-2 1 3,-1 7 2,0-2-1,1-1-4,3-1 2,-1-2-2,1 1 2,-1-3-2,-1 3 2,-1-1-2,0 3 2,0 1-1,-1 1 7,0 2-9,-1 0 0,-3-3 6,-1-3 4,-1-2-8,0 1 2,0 0 1,0 0-7,1 0-5,1 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 0-3,3-1 1,-1 0 3,-1 0-2,0 0 2,1 0-2,-3 0 3,-2 0 1,0 0-4,-1 0 2,1 0-4,-2 0-2,2 0-4,1 0 3,1 0 4,-1 0-1,-1 0-13,0 0 21,-1 0 7,0 0-1,0 0 0,0 0 13,0 0-22,0 0-8,0 0-13,0 0-6,1 0 5,-1 0 9,0 0 12,0 0 5,-1 0 6,2 0 5,-1 0-2,0 0 2,0 0-2,0 0 2,0 0-4,0 0-1,0 0 0,0 2-1,0-1-6,0 0 1,0-1 3,0 0 278,-1 0-276,0 2 390,0-2-440,0 3 42,0-2 6,0-1 11,1 0-14,-1 1-4,0 1 249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3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0 600 472,'0'2'1338,"0"0"-193,0 1-99,0-1-207,0 0-359,0 1-240,0-1-157,0 0 19,0 0 110,0 1 172,0-1 98,0 0 53,0 0-51,0 0-111,0 0-170,0 0-113,0 1 1208,0-3-1213,0-3 46,0 1 20,0 0-20,0 0-19,0 0-27,0 0-60,0 0-27,0-1 2,0 0 14,0 0 44,0-2 51,1 0 38,0 1 11,0 0-8,1 0-52,-2-1-52,1 1-57,-1-1-32,0 0-7,0 1-9,0-1 11,1 2 16,1-4 15,6-4 9,0 0 6,0 2 1,-1 1-6,-2 1-1,-1 1-1,1-1-2,4-3 15,2 1 6,7-3 14,16-9 42,-17 14 28,-8 2 8,-1 3 1,0-4-14,-1 2-35,2-2-25,2 4-22,1-2-2,1 1-2,1 0 3,-3 0 4,0-1 3,-2 0-2,3 2 3,0-1 5,5 1 23,2-3 63,5 1 68,1-5 27,-1-2 11,-1 1-19,-1 1-60,-4 0-72,-3 3-27,-3 0-7,0 2-2,-4-2 2,6 1 12,2-2 3,0-3 4,4 3-2,1 2 1,-4-3-9,0 3-5,-3-2-3,-1-1 5,-3-1 27,1 3 85,-2 1 37,-1 4 10,1 0 0,2 0-27,-1-4-92,4-3-44,-1 0-12,0 3-7,-1 2-1,-1 3 1,-1-3 5,0 0-4,-1 1 5,4-8-2,1 1-10,5 4-2,2 4 5,2-4-5,1 4-1,0 0 0,-3-5 0,-2-2 0,-3 5 0,-2-3 0,-1-3 1,2 4 5,-1 3-5,2-4 0,0 5 3,2-1-8,-1-4 3,2-3 0,-1 4-5,4 0 4,0 2-4,1-1 6,0 3 6,1-2-4,-2-3 4,1-2-5,2 3-1,4 7 0,-2-3 0,1 2 1,-2 4 5,-1-5-5,0-6-2,0 2-5,-1 0 4,3-3-4,0 6 5,-5 0 1,0-4 0,1 5 0,0 4-1,0-5-5,0-1 6,3 3 6,0-3-5,1-1-2,1 6-5,2-2 2,-3 2-6,-2 1 7,-5-3 3,-3-2 0,-1 5 1,0 0 5,-5-2-2,3-3 8,-1 4-3,-1-4-1,1 0 3,1-2 7,-2-2 24,1 3 119,-1 0 35,1 1 14,1 6-5,-1-2-21,0-3-116,2 2-39,-3-5-14,-1-4 5,-2 3-3,0 0 1,-1 0 3,1 2-4,-1 4-1,3 3-1,0 2-6,0-9-2,0 4-4,1-1 3,-1-2 2,-2-3 0,2 4 2,-1-2 2,2-4-8,1 6 1,0 1-2,0-7 2,-1 5-2,0 0 2,-3-3-2,-2 1 3,-1 7 2,0-2-1,1-1-4,3-1 2,-1-2-2,1 1 2,-1-3-2,-1 3 2,-1-1-2,0 3 2,0 1-1,-1 1 7,0 2-9,-1 0 0,-3-3 6,-1-3 4,-1-2-8,0 1 2,0 0 1,0 0-7,1 0-5,1 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 0-3,3-1 1,-1 0 3,-1 0-2,0 0 2,1 0-2,-3 0 3,-2 0 1,0 0-4,-1 0 2,1 0-4,-2 0-2,2 0-4,1 0 3,1 0 4,-1 0-1,-1 0-13,0 0 21,-1 0 7,0 0-1,0 0 0,0 0 13,0 0-22,0 0-8,0 0-13,0 0-6,1 0 5,-1 0 9,0 0 12,0 0 5,-1 0 6,2 0 5,-1 0-2,0 0 2,0 0-2,0 0 2,0 0-4,0 0-1,0 0 0,0 2-1,0-1-6,0 0 1,0-1 3,0 0 278,-1 0-276,0 2 390,0-2-440,0 3 42,0-2 6,0-1 11,1 0-14,-1 1-4,0 1 249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73"/>
    </inkml:brush>
  </inkml:definitions>
  <inkml:trace contextRef="#ctx0" brushRef="#br0">0 600 472,'0'2'1338,"0"0"-193,0 1-99,0-1-207,0 0-359,0 1-240,0-1-157,0 0 19,0 0 110,0 1 172,0-1 98,0 0 53,0 0-51,0 0-111,0 0-170,0 0-113,0 1 1208,0-3-1213,0-3 46,0 1 20,0 0-20,0 0-19,0 0-27,0 0-60,0 0-27,0-1 2,0 0 14,0 0 44,0-2 51,1 0 38,0 1 11,0 0-8,1 0-52,-2-1-52,1 1-57,-1-1-32,0 0-7,0 1-9,0-1 11,1 2 16,1-4 15,6-4 9,0 0 6,0 2 1,-1 1-6,-2 1-1,-1 1-1,1-1-2,4-3 15,2 1 6,7-3 14,16-9 42,-17 14 28,-8 2 8,-1 3 1,0-4-14,-1 2-35,2-2-25,2 4-22,1-2-2,1 1-2,1 0 3,-3 0 4,0-1 3,-2 0-2,3 2 3,0-1 5,5 1 23,2-3 63,5 1 68,1-5 27,-1-2 11,-1 1-19,-1 1-60,-4 0-72,-3 3-27,-3 0-7,0 2-2,-4-2 2,6 1 12,2-2 3,0-3 4,4 3-2,1 2 1,-4-3-9,0 3-5,-3-2-3,-1-1 5,-3-1 27,1 3 85,-2 1 37,-1 4 10,1 0 0,2 0-27,-1-4-92,4-3-44,-1 0-12,0 3-7,-1 2-1,-1 3 1,-1-3 5,0 0-4,-1 1 5,4-8-2,1 1-10,5 4-2,2 4 5,2-4-5,1 4-1,0 0 0,-3-5 0,-2-2 0,-3 5 0,-1-3 0,-3-3 1,3 4 5,-1 3-5,2-4 0,0 5 3,2-1-8,-1-4 3,2-3 0,-1 4-5,4 0 4,0 2-4,1-1 6,0 3 6,1-2-4,-2-3 4,1-2-5,2 3-1,4 7 0,-2-3 0,1 2 1,-2 4 5,-1-5-5,0-6-2,0 2-5,-1 0 4,3-3-4,0 6 5,-5 0 1,0-4 0,1 5 0,0 4-1,0-5-5,0-1 6,3 3 6,0-3-5,1-1-2,1 6-5,2-2 2,-3 2-6,-2 1 7,-5-3 3,-3-2 0,-1 5 1,0 0 5,-5-2-2,3-3 8,-1 4-3,-1-4-1,1 0 3,1-2 7,-2-2 24,1 3 119,-1 0 35,1 1 14,1 6-5,-1-2-21,0-3-116,2 2-39,-3-5-14,-1-4 5,-2 3-3,0 0 1,-1 0 3,1 2-4,-1 4-1,3 3-1,0 2-6,0-9-2,0 4-4,1-1 3,-1-2 2,-2-3 0,2 4 2,-1-2 2,2-4-8,1 6 1,0 1-2,0-7 2,-1 5-2,0 0 2,-3-3-2,-2 1 3,-1 7 2,0-2-1,1-1-4,3-1 2,-1-2-2,1 1 2,-1-3-2,-1 3 2,-1-1-2,0 3 2,0 1-1,-1 1 7,0 2-9,-1 0 0,-3-3 6,-1-3 4,-1-2-8,0 1 2,0 0 1,0 0-7,1 0-5,1 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 0-3,3-1 1,-1 0 3,-1 0-2,0 0 2,1 0-2,-3 0 3,-2 0 1,0 0-4,-1 0 2,1 0-4,-2 0-2,2 0-4,1 0 3,1 0 4,-1 0-1,-1 0-13,0 0 21,-1 0 7,0 0-1,0 0 0,0 0 13,0 0-22,0 0-8,0 0-13,0 0-6,1 0 5,-1 0 9,0 0 12,0 0 5,-1 0 6,2 0 5,-1 0-2,0 0 2,0 0-2,0 0 2,0 0-4,0 0-1,0 0 0,0 2-1,0-1-6,0 0 1,0-1 3,0 0 278,-1 0-276,0 2 390,0-2-440,0 3 42,0-2 6,0-1 11,1 0-14,-1 1-4,0 1 249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5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71"/>
    </inkml:brush>
  </inkml:definitions>
  <inkml:trace contextRef="#ctx0" brushRef="#br0">0 717 472,'0'3'1338,"0"0"-193,0 0-99,0-1-207,0 1-359,0-1-240,0 1-157,0 0 19,0 0 110,0-1 172,0 1 98,0-1 53,0 2-51,0-2-111,0 0-170,0 0-113,0 2 1208,0-5-1213,0-2 46,0 1 20,0 0-20,0 0-19,0-2-27,0 2-60,0-1-27,0 1 2,0-1 14,0-3 44,0 1 51,1 0 38,0-1 11,0 1-8,1 0-52,-2 0-52,1-1-57,-1 1-32,0 0-7,0-1-9,0 2 11,1-2 16,1-1 15,6-7 9,0 1 6,0 2 1,-1 1-6,-2 2-1,-1 2-1,1-3-2,4-2 15,2 0 6,7-4 14,16-10 42,-17 16 28,-8 3 8,-1 4 1,0-5-14,-1 1-35,2 0-25,2 4-22,1-3-2,1 1-2,1 0 3,-3 2 4,0-4 3,-2 2-2,3 1 3,0 0 5,5 0 23,2-2 63,5-2 68,1-2 27,-1-4 11,-1 0-19,-1 2-60,-4 1-72,-3 2-27,-3 2-7,0 0-2,-4 0 2,6 0 12,2-3 3,0-2 4,4 2-2,1 3 1,-4-3-9,0 2-5,-3-1-3,-1-2 5,-3 0 27,1 2 85,-2 3 37,-1 4 10,1-1 0,2 0-27,-1-2-92,4-7-44,-1 2-12,0 2-7,-1 4-1,-1 3 1,-1-4 5,0 2-4,-1-1 5,4-10-2,1 3-10,5 4-2,2 4 5,2-3-5,1 3-1,0 1 0,-3-6 0,-2-1 0,-3 2 0,-2-1 0,-1-2 1,2 2 5,-1 4-5,2-2 0,0 2 3,2 0-8,-1-5 3,2 0 0,-1 1-5,4 1 4,0 3-4,1-3 6,0 5 6,1-2-4,-2-5 4,1-1-5,2 3-1,4 9 0,-2-5 0,1 4 1,-2 3 5,-1-4-5,0-9-2,0 4-5,-1-2 4,3-2-4,0 7 5,-5-1 1,0-3 0,1 5 0,0 5-1,0-6-5,0-1 6,3 3 6,0-3-5,1-3-2,1 9-5,2-2 2,-3 0-6,-2 3 7,-5-4 3,-3-2 0,-1 6 1,0 0 5,-5-2-2,3-4 8,-1 4-3,-1-4-1,1 0 3,1-4 7,-2 0 24,1 3 119,-1-1 35,1 1 14,1 8-5,-1-1-21,0-5-116,2 2-39,-3-7-14,-1-3 5,-2 4-3,0-1 1,-1 1 3,1 1-4,-1 6-1,3 2-1,0 3-6,0-10-2,0 4-4,1 0 3,-1-4 2,-2-2 0,2 5 2,-1-5 2,2-2-8,1 6 1,0 1-2,0-9 2,-1 8-2,0-1 2,-3-4-2,-2 3 3,-1 4 2,0 1-1,1-2-4,3 0 2,-1-4-2,1 1 2,-1-1-2,-1 1 2,-1-1-2,0 4 2,0 1-1,-1 3 7,0 1-9,-1-1 0,-3-3 6,-1-3 4,-1-2-8,0 0 2,0 0 1,0 1-7,1 0-5,1 1 3,3-2 4,3 1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1-7,1-1 7,-2-1-3,3-1 1,-1 0 3,-1 0-2,0 0 2,1 0-2,-3 0 3,-2 0 1,0 0-4,-1 0 2,1 0-4,-2 0-2,2 0-4,1 0 3,1 0 4,-1 0-1,-1 0-13,0 0 21,-1 0 7,0 0-1,0 0 0,0 0 13,0 0-22,0 0-8,0 0-13,0 0-6,1 0 5,-1 0 9,0 0 12,0 0 5,-1 0 6,2 0 5,-1 0-2,0 0 2,0 0-2,0 0 2,0 0-4,0 0-1,0 1 0,0 0-1,0 2-6,0-3 1,0 0 3,0 0 278,-1 1-276,0 1 390,0-2-440,0 3 42,0-1 6,0-1 11,1-1-14,-1 0-4,0 2 249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0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153"/>
    </inkml:brush>
  </inkml:definitions>
  <inkml:trace contextRef="#ctx0" brushRef="#br0">6 2 584,'0'0'0,"-1"0"504,0 0-456,-1-1-128,1 0-296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1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153"/>
    </inkml:brush>
  </inkml:definitions>
  <inkml:trace contextRef="#ctx0" brushRef="#br0">5 3706 1872,'0'-2'-20,"0"0"-361,1-2-300,-2 2 82,1 1 584,0 0 598,0-1 329,-1 1-30,1-2-44,-1 1-209,1 1-176,-1-1-197,1 0-121,-1 0-93,0 0-47,1 1-24,0 0-9,0-1 10,0 2 27,0-2 30,0 0 46,0 1 28,0-1 11,0 0-6,1 0-4,1 0-24,2-4-2,0 1 3,-1 1 30,1-1 6,0 1 13,3-3-6,8-6-7,-7 7-40,-3 3-31,1-2-33,0 3-13,-1 0-5,0-1 3,0 1 9,0-1 40,1-1 70,2 1 58,1-3 18,2-1 7,-1-1-32,2 0-69,-1-1-58,1 2-18,-4 1-11,0 2 3,0-2 18,0 1 75,-1 0 40,-1 0 12,1-1 5,1 2-21,-1-1-74,1-1-37,-1 2-16,1 0-6,-1 1 2,0-2-2,0 3 4,0 0 1,-1-1 1,0 2 6,0-2 2,1 2 6,-1-3 6,2 0 22,-2 0 6,2 1 5,-1-1-5,1 0-5,-1 0-19,0 0-15,0 0-10,0 0-7,1 4 0,0-2 5,-1 0-5,0 0-1,0-3 0,-1 1 0,0-1-1,-1 2-5,1 0 4,0 0-5,1 1-1,1-2 0,2 1 1,0 0 6,1 0 1,-2-1 1,0 1 6,0 1 1,-1-2 0,0 2-1,0 0-6,0-1-1,-1 1 1,0-1 11,0 0 54,0 1 131,0-1 51,-1-1 20,1 2-1,-2 0-51,1-1-127,-1 1-50,0 1-26,1 0-7,0-1-10,0 1 2,-1-1 4,2 1 3,-2 1-1,0-1 8,1-1-4,-1 0-7,-1 0-2,-1-1-6,0 1-1,0 0 2,0 0 3,2 0-1,0 2 8,0-3-1,1 1 3,2 0 2,-1-2 0,1 1-1,0 0-6,2-1 30,-2 0 132,2-1 67,0-1 14,1-1 17,0 1-25,0 0-122,1 1-66,-2 0-16,1 1-8,-1 0-6,0 0 0,0-1 12,-1 2 3,-1-2 7,-1 2 7,0-2-1,0 1-7,0 0-12,2 1-6,1-1-10,-1 1-5,1 0-3,1 0 2,-2 2-2,1 0 4,1-1 2,-2 1 4,0-2-5,-1 1-5,1-1 2,0 1-3,0-1-2,0 1 0,1 0 0,1 0 0,0 1-2,0 0-2,0 0 8,-1 0-1,0-1 2,-1-1-3,-1 1-2,-1 0 0,1-1 0,-1-1 0,1 1 1,0 0 4,0-2-1,0 5 8,0-1-2,0 0-1,0-1 6,0 1-1,1-1-4,0 0-2,-1-2 0,1 3-2,-1-1-3,1-2 4,-1 2 1,0 0 1,1 1 6,-1-2 2,1 3 7,-1 2 6,0-2-6,0 0-7,-1-2-2,-1 2-7,1-3-6,0 1 5,0 1 0,0-2-6,1 1-1,0-1 0,2 1 0,-1-1-1,0 1-5,1-2 4,-2 2-5,2 2 0,-1-1 5,1 1-2,-1-1 8,0 1-3,1-2-1,-3 0 0,3-1 0,0-1-1,0 1-5,0 1 5,0-3 1,-2 0 1,0 0 6,-2-1 2,-1 1 6,-1 2 2,2-1 7,-2 4 8,1-2 6,1 0-5,0 1-1,0-2 0,2-2-1,1 1 1,1-2 25,0 3 10,1-3 6,-1 3-13,0-3-9,-1 3-23,1-3-12,1 0-6,-1 1 5,0 0 1,1 0 1,-1 0 6,0-1 1,-1 2 0,0 0 0,-2 0 0,-2 1-3,1 2-10,-1 0-3,0-1-1,-1 1-7,1-1-4,-2 1 6,3-1-6,-1 0 3,1 2 2,1 0 3,-1-1-9,2 0-4,0 0-6,2 0 0,-1 0 5,1-3-2,-1 3 9,1-1 2,-1 0-5,1-1 4,-1 2-4,2-1 4,-1 1-4,1-1 4,-2 1-4,2 0 4,-2 0-4,0 0 5,0 0 1,0-1 2,-3 0 3,0 0-2,0 0 2,-3 0-2,1 1 2,0 0-2,0-1 3,0 0 2,1-1 0,-1 1-1,1-1-4,1 0 2,1 1-4,0-2-1,0 0 2,2 0 4,-1 0 10,0-1 36,1 1 28,0-1 23,-2-1 16,1 0 2,0 1-24,1-1-23,1-1-17,1 0-12,-1 1-18,4-1-11,-3-1-7,-1 1-2,-1 0-4,-1 0 3,-3 0 5,-1 1 8,1-3-6,0 0 4,1 2-10,2-1 4,1 0-6,1 2 6,0 2-6,0-2 7,-1 0-1,0-1 2,0 2-2,2-1 2,-1 1-4,1-2-2,-1 3-4,1-3 2,1 0-2,1-1 2,0-1-2,-1-2 2,-1 1-2,-2 0 2,-2 1-2,0 0 4,-3 2-1,1 1-2,-2 1 8,0 0-1,-1 0 2,0 0-3,0 1-4,2-1-4,1 1-2,1-1 0,1-1 0,1 0 1,-1 1 10,0-1 22,-2 1 31,2 0 31,-2 0 23,-1-1 10,0 2-21,1-3-22,0 0-29,0 0-29,1-1-15,0 0 0,1-1-8,-1 0 1,0 1-2,1 0 5,-1 1 5,1 0-5,-2 1-6,2-2-5,0 2-10,0-1-3,0 1 2,0-1 10,0 1 2,0 1 11,-2 0-4,-1-1 7,-1 2-1,0 0 1,0-1-12,1 0-13,-1-2-6,0 0-10,1-4-2,-1 2 8,-1-1 15,1 0 12,-1 0-1,1-1 4,1 2-1,0-2-4,1 2-2,0-2 0,-2-2 1,2 2 6,-2-2 1,1-2 0,1 2-2,-1-1-3,1 0 2,-1 1-3,1 2-1,-1 0 4,0 2-3,1-2-4,0 2-4,-1-2-2,-1 1-2,1 0-2,-1 0 7,1 0-7,-1 1 3,1-1 2,-1 1 7,1 1 8,0 2 8,-1 0 7,0 0 2,-1-1 3,0 3-9,0-2-6,0-2-10,0 0-6,0 0-9,3-1 3,-2-1 1,3 0 0,0 1 1,1-3 5,1 2-5,0-3-2,1 1-5,-1-1 4,-1-1-5,-1-2 0,0 4 5,-2-1-4,1 2 5,0 0 0,-2 0-5,1-2 5,-1 1 1,-1-1 0,1 1 0,1 1 0,0 1 0,1 0-2,0 0-3,0-1 4,1 0 1,-2 0 1,1 1 4,0-2-2,1 2 4,-1-1 0,2 1-7,-1-1-7,0 1-1,1 0-2,1-2-3,0-2 5,0-2 7,1-6 2,-1 0 4,0 2-3,0 1-2,0 1-2,0 3-6,1 1-5,-1-1 5,0 0 5,0 1-1,0-2 11,-1 1 9,-1-2 5,-1 1-3,0-1-3,0-1-6,0 0-1,-1 1-1,2-3-5,-1 2 4,0 3-5,0-1-1,1 1 0,-1 5 0,0-1-1,0 0-5,-1 3 4,0 1-2,1-2 8,-1 2-3,0-1-1,-1-1 0,0 0-1,-1 1-6,1 2-2,0-1-6,0 1-1,1 1 2,-2-2 12,2 1 3,-1 1 6,0 1-1,-1-2-4,1 3-2,-2-1-2,0 1-6,-1 3-6,0-2-2,0 1 0,0 0-2,0 1-4,1-2-1,-1 1 6,1-1 2,-1 0 7,2-2 7,1-3 2,0 2 4,-1 0-6,1 0-12,0 0-6,0 0-9,1-1 1,-1 0 1,5-5 14,5-12 8,-7 14 16,-3 5 6,-1 2 10,0 0-1,-2 1 0,0 0-14,0 0-4,0 0-19,0 0-8,0 0-3,0 0 4,1 0 3,2-2 13,0 0 8,2-3 3,-2 3 10,0-2-4,1 1-6,-2 0-5,1-1-12,1 1-9,-2-2-6,1 0-2,0-2 1,3-5 6,8-15 2,-8 12 7,-2 3 7,0-3-1,0 1-3,1 2 5,-1 1 7,-1 0 1,2 2 0,-2 2-2,0-2-7,0 1-14,1 0-6,-1-2 4,2 2 3,0-1 14,0 0 15,-2 1 6,1 1-3,-1-1-4,1 1-6,0 0-9,0-1-12,1 0-5,2-3-3,-2 2 6,1-2 11,0 1 0,0 0 10,-1-1 0,1-1-7,0 1-14,1-2-9,0 1-6,1 2-2,-1 2 2,-1 1 13,0 0 9,0 1 7,-2 3 1,1-1 0,-1-1-2,1 1-3,1-1 1,-1-1-11,0 1-9,1-2-6,-1 0-1,1 2 8,2 0 13,-3-2 3,2 1 6,-2 1-1,1 1-7,-1-2-11,2 1 3,-1 2 1,1-3 1,-1 2 6,1 1 2,0-1 4,-2 0-1,1 1 8,-1-1-2,0 1-2,1-1-2,0 2-4,0-1-4,1 0-2,0 0 10,0-2 4,0 2 13,-1 0 8,-1 2 1,-2 0 0,1-1-4,0 1-16,-1-1-6,1-1-4,1 1-2,0 1 1,1-3 6,1 1 1,0-1 1,-3 1 4,1-1-2,-2 2 2,1 0-5,-1-1-5,-1 1 4,0 1 1,-1 0 0,0 0 1,-1 2 6,0-1-1,0 0-4,0 0-1,0 1 7,0-2 5,0 1-2,0 0 4,1 1 1,-1-1-3,1 0-8,-1 0 7,1 0-4,-1 1-8,0-1-8,0-1-28,0 1-101,1 0-118,0 1-199,-1-1-337,1 1-943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04"/>
    </inkml:brush>
  </inkml:definitions>
  <inkml:trace contextRef="#ctx0" brushRef="#br0">0 280 472,'0'1'1338,"0"0"-193,0 0-99,0 0-207,0 0-359,0 1-240,0-2-157,0 2 19,0-2 110,0 1 172,0 0 98,0 0 53,0 0-51,0 1-111,0-2-170,0 1-113,0 1 1208,0-2-1213,0-2 46,0 1 20,0 1-20,0-2-19,0 1-27,0 0-60,0 0-27,0 0 2,0 0 14,0 0 44,0-2 51,0 1 38,2 0 11,-2 0-8,1-1-52,-1 1-52,0 1-57,0-1-32,0-1-7,1 2-9,0-1 11,-1-1 16,2 0 15,2-2 9,2 1 6,-2-1 1,2 1-6,-3 1-1,0 0-1,0 0-2,3-1 15,1-1 6,5 0 14,11-5 42,-12 6 28,-5 2 8,0 2 1,-1-3-14,-1 0-35,3 1-25,0 1-22,1-1-2,1 0-2,0 1 3,-2 0 4,0 0 3,0-2-2,0 2 3,1 0 5,4 0 23,1-1 63,3-1 68,0 0 27,0-3 11,-1 1-19,0 1-60,-2 1-72,-4-1-27,-1 2-7,0 0-2,-2-1 2,3 1 12,1-2 3,1 0 4,2 0-2,1 2 1,-2-1-9,-1 0-5,-1 0-3,-2-2 5,-1 2 27,0 0 85,-2 1 37,1 2 10,0-1 0,1 0-27,0 0-92,2-3-44,0 0-12,0 1-7,-1 1-1,-1 2 1,0 0 5,0-2-4,-1 2 5,2-6-2,1 3-10,4 0-2,1 2 5,1-1-5,1 1-1,0 1 0,-1-2 0,-3-2 0,-1 2 0,-2-1 0,0-1 1,0 2 5,1 1-5,1-2 0,-1 3 3,2-1-8,-1-2 3,2-1 0,0 2-5,1 0 4,1 0-4,0 0 6,0 2 6,1-2-4,-2-1 4,2-1-5,1 2-1,2 4 0,-1-3 0,1 2 1,-2 0 5,0 0-5,-1-4-2,1 2-5,-1-2 4,2 0-4,0 2 5,-3 1 1,-1-3 0,2 3 0,-1 3-1,0-4-5,1 0 6,1 2 6,0-2-5,1-1-2,1 3-5,1 0 2,-2 1-6,-1-1 7,-4 0 3,-2-2 0,1 3 1,-3 0 5,-1-1-2,1-1 8,-1 1-3,1-1-1,-1-1 3,2-1 7,-2 1 24,1-1 119,-1 1 35,0 1 14,1 2-5,0-1-21,0-1-116,0 2-39,0-4-14,-2-1 5,-1 1-3,0 0 1,-1 0 3,1 2-4,0 0-1,2 2-1,-2 2-6,2-5-2,-1 2-4,2-1 3,-3 0 2,1-2 0,0 2 2,0-2 2,0 0-8,2 2 1,0 1-2,-1-4 2,0 3-2,0 0 2,-2-3-2,-1 2 3,-1 2 2,0 1-1,1-1-4,1-1 2,0-1-2,1-1 2,-1 1-2,0 0 2,-2 0-2,1 2 2,-1-1-1,0 2 7,0 1-9,-1-1 0,-1-2 6,-2 0 4,0-1-8,0 0 2,0 0 1,0-1-7,1 2-5,0-1 3,2 0 4,3 1 3,-1 0-1,-1 0 7,-1 0-6,0 0 7,-1 0-3,0 0-3,0 0-10,-1 0 1,1 0-2,1 0 3,0 0 4,-1 0 4,1 0 4,-2 0 4,0 0 2,0 0 0,-1 0-1,1 0-6,0 0-2,-1 0-7,1 0-5,0 0 2,-1 0-4,1 0 1,0 0 4,0 0 2,0 0 3,1 0 9,1 0-3,-1 0-2,1 0-6,-3 0-1,1 0 2,0 0 3,0 0-2,-1 0 2,1 0-4,0 0-1,-1 0 0,2 0 0,-1 0 0,1 0 0,1 0 2,1 0 2,-1 2-7,1-2 7,0 0-3,1 0 1,0 0 3,-1 0-2,1 0 2,-1 0-2,-2 0 3,0 0 1,-1 0-4,0 0 2,0 0-4,-1 0-2,2 0-4,0 0 3,0 0 4,0 0-1,0 0-13,-1 0 21,0 0 7,-1 0-1,1 0 0,-1 0 13,1 0-22,0 0-8,0 0-13,-1 0-6,1 0 5,0 0 9,0 0 12,-1 0 5,0 0 6,2 0 5,-2 0-2,1 0 2,-1 0-2,2 0 2,-2 0-4,1 0-1,-1 0 0,1 2-1,0-1-6,0-1 1,-1 0 3,0 0 278,0 0-276,0 1 390,0-1-440,0 1 42,0 0 6,0-1 11,1 0-14,0 0-4,-1 1 249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153"/>
    </inkml:brush>
  </inkml:definitions>
  <inkml:trace contextRef="#ctx0" brushRef="#br0">0 297 472,'0'1'1338,"0"0"-193,0 0-99,0 0-207,0 0-359,0 0-240,0 0-157,0 0 19,0 0 110,0 0 172,0 1 98,0-1 53,0 0-51,0 0-111,0 0-170,0 0-113,0 0 1208,0-1-1213,0-1 46,0 0 20,0 0-20,0 0-19,0 0-27,0 0-60,0-1-27,0 1 2,0 0 14,0-1 44,0 0 51,0 0 38,2 0 11,-2 0-8,1-1-52,-1 1-52,0 0-57,0 0-32,0-1-7,1 1-9,0 0 11,-1 1 16,2-3 15,2-2 9,2 1 6,-1 0 1,0 1-6,-2 1-1,0 1-1,0-2-2,3-1 15,1 1 6,5-3 14,11-3 42,-12 7 28,-4 0 8,-2 2 1,0-2-14,-1 1-35,3-1-25,0 2-22,2 0-2,-1-1-2,1 0 3,-1 1 4,-1-1 3,-1 0-2,2 1 3,0-1 5,3 2 23,2-3 63,3 1 68,1-2 27,-1-2 11,-1 1-19,0 0-60,-3 1-72,-2 1-27,-2 1-7,0 0-2,-2-2 2,3 2 12,1-2 3,1 0 4,2 0-2,2 2 1,-3-2-9,-2 1-5,0 0-3,-2-2 5,-1 2 27,0-1 85,-1 2 37,0 2 10,0-1 0,1 0-27,0-1-92,2-2-44,0 1-12,0-1-7,-1 3-1,-1 1 1,0-2 5,0 2-4,-1-2 5,2-3-2,1 1-10,4 2-2,1 1 5,2-1-5,0 1-1,0 0 0,-2-2 0,-1 0 0,-3 1 0,0-1 0,-2-1 1,2 2 5,-1 0-5,2 0 0,-1 1 3,2 0-8,0-2 3,0-2 0,1 3-5,1-1 4,1 2-4,1-1 6,-1 1 6,1 0-4,-2-2 4,2-1-5,1 2-1,2 3 0,-1-2 0,1 2 1,-2 0 5,0 0-5,-1-4-2,1 1-5,0 0 4,1-1-4,-1 2 5,-1 0 1,-2-1 0,1 2 0,1 2-1,-1-2-5,0-1 6,3 2 6,-1-3-5,1 0-2,1 4-5,1-1 2,-2 0-6,-1 1 7,-4-1 3,-1-2 0,-2 3 1,0 1 5,-2-3-2,1 0 8,0 1-3,-1-1-1,1-1 3,0 0 7,0-2 24,0 2 119,-2 0 35,2 0 14,0 4-5,0-1-21,-1-2-116,2 1-39,-1-3-14,-2-2 5,-1 3-3,0-2 1,-1 1 3,1 2-4,0 0-1,1 3-1,1 0-6,-1-3-2,0 0-4,1 1 3,-1-2 2,0 0 0,0 1 2,0-2 2,0 0-8,1 2 1,2 0-2,-2-3 2,1 3-2,-2 0 2,-1-3-2,-1 2 3,-1 2 2,0 2-1,2-3-4,0 0 2,0-1-2,0-1 2,1 1-2,-2 0 2,-1 0-2,1 2 2,0-1-1,-1 2 7,0 1-9,-1-1 0,-2-1 6,0-2 4,-1 1-8,0-2 2,0 2 1,0-3-7,1 3-5,0 0 3,2-2 4,3 2 3,-1 0-1,-1 0 7,-1 0-6,0 0 7,-1 0-3,-1 0-3,1 0-10,0 0 1,0 0-2,0 0 3,1 0 4,0 0 4,-1 0 4,-1 0 4,0 0 2,0 0 0,0 0-1,0 0-6,-1 0-2,1 0-7,0 0-5,0 0 2,-1 0-4,1 0 1,-1 0 4,1 0 2,1 0 3,0 0 9,1 0-3,-1 0-2,0 0-6,-1 0-1,0 0 2,-1 0 3,1 0-2,0 0 2,0 0-4,-1 0-1,1 0 0,0 0 0,1 0 0,0 0 0,1 0 2,0 0 2,1 2-7,0-2 7,0 0-3,1 0 1,0 0 3,-1 0-2,0 0 2,0 0-2,-1 0 3,-1 0 1,-1 0-4,0 0 2,-1 0-4,1 0-2,0 0-4,2 0 3,-1 0 4,0 0-1,-1 0-13,1 0 21,-2 0 7,1 0-1,0 0 0,-1 0 13,1 0-22,0 0-8,-1 0-13,1 0-6,0 0 5,0 0 9,-1 0 12,1 0 5,0 0 6,-1 0 5,1 0-2,0 0 2,-1 0-2,1 0 2,0 0-4,0 0-1,-1 2 0,1-1-1,0-1-6,0 0 1,-1 0 3,1 0 278,-1 0-276,0 2 390,0-2-440,0 0 42,0 1 6,0 0 11,0-1-14,0 0-4,0 0 249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3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153"/>
    </inkml:brush>
  </inkml:definitions>
  <inkml:trace contextRef="#ctx0" brushRef="#br0">4 23 200,'0'0'0,"0"-9"224,-1 4-80,1 1-24,-2 0-96,2 4-88,0-1-88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4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153"/>
    </inkml:brush>
  </inkml:definitions>
  <inkml:trace contextRef="#ctx0" brushRef="#br0">5 4054 1872,'0'-2'-20,"0"-1"-361,0-1-300,0 2 82,0 1 584,0 0 598,0-2 329,-1 2-30,0-1-44,1-1-209,0 1-176,-1 0-197,1 1-121,-1-1-93,0-1-47,1 2-24,0 0-9,0 0 10,0 0 27,0-2 30,0 2 46,0-1 28,0 0 11,0 0-6,1 0-4,1 0-24,1-5-2,1 1 3,0 2 30,-1-1 6,1 0 13,3-1-6,7-9-7,-6 8-40,-2 3-31,-1 0-33,1 1-13,-2 0-5,1 1 3,0-1 9,0 0 40,1-2 70,1 1 58,1-1 18,3-3 7,-1-1-32,2 0-69,-1 0-58,-1 1-18,-1 2-11,-1 0 3,0 0 18,-2 1 75,1 0 40,-1-1 12,1 0 5,1 1-21,-1 0-74,0-2-37,0 3-16,1 0-6,-1 0 2,0-1-2,-1 2 4,0 0 1,0 1 1,0 1 6,0-2 2,1 1 6,-2-1 6,2-3 22,0 2 6,0 1 5,1-1-5,-1-1-5,0 1-19,0-1-15,-1 1-10,1 1-7,0 1 0,1 1 5,-1-2-5,0 1-1,-1-3 0,1 0 0,-3 0-1,2 2-5,-1-1 4,2 1-5,-1 0-1,2-1 0,1 1 1,2 0 6,-2 0 1,1-2 1,-2 2 6,1 1 1,-2-2 0,1 1-1,-1 1-6,1 0-1,-1-1 1,1-1 11,-2 2 54,0-2 131,1 1 51,0 0 20,-2 0-1,1 0-51,-1 1-127,0 0-50,-1 0-26,3 1-7,-2-1-10,1 1 2,0-1 4,-1 1 3,1 1-1,-1-2 8,0 0-4,0 0-7,-1 0-2,-2-1-6,1 1-1,1-1 2,-1 1 3,1 1-1,1-2 8,0 2-1,1-1 3,1-2 2,0 1 0,0 0-1,1-1-6,1 1 30,0-2 132,0-1 67,1-1 14,1 1 17,0-2-25,-1 1-122,1 2-66,-1 1-16,0 0-8,0-2-6,0 3 0,-1-3 12,0 2 3,-1-1 7,-1 0 7,-1 0-1,0 1-7,2 1-12,1-2-6,0 2-10,0-1-5,0 1-3,1 1 2,1-1-2,-2 2 4,1 0 2,-2 0 4,1-3-5,-1 1-5,1 1 2,-1-1-3,1 0-2,0 1 0,1-1 0,-1 1 0,2 1-2,0 1-2,-1-2 8,0 0-1,0 0 2,-2 0-3,0 0-2,-1-1 0,0 0 0,0-2 0,1 2 1,0-1 4,-1 0-1,1 3 8,0 1-2,-1-2-1,1 0 6,0 1-1,1-1-4,-1-2-2,0 2 0,0 0-2,1 0-3,-1-2 4,0 1 1,-1 1 1,2 0 6,-1 0 2,0 3 7,0 0 6,0-1-6,0-1-7,-2 1-2,0-1-7,1-2-6,0 1 5,0 0 0,-1-2-6,2 2-1,0 0 0,1-1 0,-1 0-1,2 0-5,-2 0 4,1 1-5,-1 1 0,2 0 5,-1 1-2,0-1 8,1 1-3,-2-3-1,0 1 0,1-1 0,1-1-1,0 1-5,-1-1 5,0 0 1,0-1 1,-2-2 6,-1 3 2,-2-2 6,1 1 2,0 3 7,-1 1 8,1-1 6,1-1-5,-1 2-1,1-2 0,2-3-1,1 2 1,0-2 25,0 1 10,2 0 6,-2 1-13,2-2-9,-2 2-23,0-3-12,1 2-6,1-2 5,-2 3 1,1-3 1,1 2 6,-2-2 1,0 4 0,-1-3 0,-2 1 0,0 3-3,0 2-10,-2-2-3,1 1-1,-1-1-7,0 0-4,0 0 6,1 0-6,0 2 3,0-2 2,2 2 3,0 0-9,0-2-4,1 1-6,1 0 0,0-1 5,1-1-2,-2 1 9,2 0 2,-2-1-5,2 1 4,-1 0-4,1 1 4,0-2-4,1 2 4,-2 0-4,0 0 4,0 0-4,1 0 5,-1 0 1,-2-2 2,-1 1 3,0 0-2,0-1 2,-3 2-2,1 0 2,0-1-2,-1 1 3,1-2 2,1 0 0,-1 1-1,1-1-4,1-1 2,0 2-4,0-2-1,2-1 2,0 1 4,0-1 10,0 1 36,0-2 28,0 1 23,0-2 16,0 1 2,0 0-24,0 0-23,1-1-17,2-1-12,-1 1-18,3-1-11,-2-1-7,-1 2-2,-1-1-4,-2 0 3,-2 2 5,-1-2 8,1-1-6,-1-1 4,2 2-10,1-1 4,2 1-6,1 1 6,-1 2-6,1-1 7,-1-1-1,0 0 2,-1 2-2,3-2 2,-2 1-4,2-1-2,-1 2-4,1-2 2,0 0-2,1-4 2,1 2-2,-1-2 2,-2-1-2,-1 1 2,-2 2-2,-1-2 4,-2 4-1,1 2-2,-2-1 8,0-1-1,-2 1 2,1 2-3,1-1-4,0 0-4,2 1-2,2-2 0,-1 0 0,1 0 1,0 0 10,0-1 22,-2 1 31,1 2 31,-1-2 23,-1 0 10,0-1-21,1 0-22,0 0-29,-1 0-29,2-2-15,0 0 0,0 0-8,0-2 1,0 2-2,1 2 5,-1-2 5,0 1-5,-1 2-6,2-2-5,0 1-10,0-1-3,0 1 2,-1 0 10,1 1 2,-1 0 11,-1 1-4,-1-2 7,-1 2-1,0 1 1,0-2-12,0 1-13,0-3-6,0 0-10,2-2-2,-3-2 8,1 2 15,-1-1 12,0 0-1,1 0 4,0-1-1,2 2-4,-1 0-2,0-4 0,0 1 1,0 1 6,0-3 1,0 0 0,-1 0-2,3 0-3,-2 1 2,0-1-3,0 3-1,1 0 4,-1 1-3,0-1-4,1 2-4,-2-2-2,1 2-2,-1-1-2,0 0 7,1 0-7,-1 0 3,1 1 2,-1 0 7,1 2 8,0 0 8,-1 2 7,-1 0 2,1-1 3,-2 1-9,2 0-6,-2-2-10,1-2-6,0 1-9,2 0 3,0-2 1,2 0 0,0 1 1,0-2 5,1 1-5,2-4-2,-1 1-5,-1 0 4,0 0-5,-1-4 0,-1 5 5,0-1-4,-1 1 5,2 1 0,-4 0-5,2-2 5,-1 1 1,-1-1 0,1 1 0,0 1 0,2 1 0,-1 0-2,1-1-3,0 0 4,0 1 1,-1-1 1,1 0 4,1 1-2,-1-1 4,0 0 0,2 0-7,-2 1-7,2 0-1,-1 0-2,2-2-3,-1-4 5,1 0 7,1-6 2,-2 0 4,1 0-3,0 2-2,0 2-2,0 3-6,0-1-5,0 1 5,0 0 5,0 1-1,-1-3 11,-1 1 9,0-1 5,-1 1-3,0-3-3,-1 2-6,1-2-1,0 1-1,0-3-5,0 3 4,0 1-5,0 2-1,1 0 0,-1 5 0,-1-2-1,0 1-5,1 3 4,-1 1-2,0-1 8,0 1-3,0 0-1,-1-2 0,0-1-1,-1 3-6,1 1-2,0 1-6,0-1-1,0 0 2,0 0 12,0 1 3,0 0 6,-1 1-1,1 0-4,-1 0-2,-1 1-2,1 2-6,-2 0-6,0 1-2,0 0 0,0 1-2,0-2-4,0 1-1,1 0 6,-1-2 2,1 1 7,1-3 7,1-1 2,-1 0 4,0 0-6,1 0-12,0 2-6,0-3-9,0 0 1,1 1 1,2-5 14,8-15 8,-8 17 16,-3 4 6,-1 3 10,-1 0-1,-1 0 0,0 2-14,0-1-4,0-1-19,0 1-8,0 0-3,0 0 4,1 0 3,1-1 13,2-3 8,0 0 3,0 1 10,-1-2-4,0 2-6,0-1-5,0 1-12,0-1-9,-1-1-6,1-2-2,0 0 1,3-7 6,7-15 2,-7 12 7,-2 4 7,0-3-1,0 1-3,0 1 5,0 2 7,-1 1 1,1 0 0,-1 3-2,0-1-7,0-1-14,1 1-6,0-1 4,0 0 3,1 0 14,-1 1 15,0-1 6,-1 3-3,1-1-4,-2 0-6,2-1-9,0 1-12,2-1-5,0-3-3,-1 2 6,0-2 11,1 2 0,0-2 10,-1-1 0,1 1-7,0-1-14,0-1-9,1 2-6,1 0-2,-1 2 2,-2 2 13,1 1 9,0 1 7,-2 2 1,1-1 0,-1 1-2,1-1-3,0-1 1,0 0-11,0 1-9,0-4-6,1 2-1,0 0 8,0 3 13,0-4 3,0 2 6,-1 0-1,1 1-7,-1-2-11,2 1 3,-1 2 1,0-1 1,0 0 6,0 1 2,0 0 4,0 0-1,0 0 8,-1 0-2,-1 0-2,2 1-2,0 0-4,-1-1-4,2 1-2,1 0 10,-2-3 4,0 2 13,0 2 8,0 0 1,-3 1 0,1-1-4,-1 1-16,1-1-6,-1-1-4,1 0-2,2 1 1,-1-2 6,2 1 1,-1-1 1,-1 0 4,-1 0-2,-1 1 2,1 0-5,-1 2-5,-1-3 4,-1 3 1,1 0 0,-2 1 1,0-1 6,0 1-1,0 1-4,0-1-1,0-1 7,1 2 5,-1-1-2,0-1 4,1 1 1,-1 1-3,1-2-8,-1 2 7,0-1-4,1 0-8,-1 0-8,0-1-28,0 2-101,1-2-118,-1 2-199,0-1-337,1 1-943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5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0 165 472,'0'0'1338,"0"1"-193,0 0-99,0-1-207,0 2-359,0-2-240,0 1-157,0-1 19,0 1 110,0 0 172,0-1 98,0 0 53,0 1-51,0 0-111,0-1-170,0 0-113,0 1 1208,0-1-1213,0-1 46,0 1 20,0 0-20,0-1-19,0 0-27,0 1-60,0 0-27,0-1 2,0 0 14,0 0 44,0-1 51,1 1 38,0 0 11,0 0-8,1 0-52,-2 0-52,1-1-57,-1 1-32,0 0-7,0-1-9,0 2 11,1-2 16,1 1 15,6-2 9,1 0 6,-2-1 1,0 2-6,-2 1-1,0 0-1,0-1-2,3-1 15,3 1 6,7-2 14,16-1 42,-16 2 28,-9 2 8,-1 0 1,-1 0-14,0 0-35,2 0-25,3-1-22,0 1-2,1 0-2,1 0 3,-3 1 4,-1-1 3,0 0-2,1 0 3,2 1 5,4-1 23,2-1 63,5 1 68,1-1 27,-1-2 11,-1 2-19,0 0-60,-5-1-72,-4 1-27,-2 1-7,0 0-2,-3-1 2,5 0 12,1 1 3,2-2 4,2 2-2,3-1 1,-5 0-9,0 0-5,-3 0-3,-1-1 5,-3 1 27,1 1 85,-2 0 37,-1 1 10,1-1 0,2 1-27,0-2-92,2 0-44,1 0-12,-1 1-7,-2 0-1,1 1 1,-2-1 5,0 1-4,-1-1 5,3-2-2,3 1-10,3 0-2,4 1 5,2 0-5,-1 1-1,1 0 0,-3-2 0,-1 0 0,-5 1 0,0-1 0,-2 0 1,1 1 5,0 0-5,2 0 0,0 0 3,3 0-8,-2-1 3,1 0 0,1 1-5,4 0 4,-2 1-4,2-2 6,0 2 6,1-1-4,-3-1 4,3 0-5,1 1-1,4 2 0,-2-2 0,1 2 1,-1-1 5,-2 0-5,-1-1-2,2 0-5,-1-1 4,2 1-4,-1 0 5,-3 1 1,-2-1 0,2 1 0,1 1-1,-2-1-5,2 0 6,2 0 6,-1-1-5,3 0-2,1 2-5,0 0 2,-2-1-6,-1 1 7,-7-1 3,-1 0 0,-2 1 1,-1 0 5,-3 0-2,1-2 8,1 2-3,-2-1-1,0 0 3,3-2 7,-3 2 24,1-1 119,-1 0 35,1 1 14,0 1-5,2 0-21,-3-1-116,3 0-39,-3 0-14,-1-2 5,-2 1-3,1 0 1,-3 0 3,2 1-4,0 0-1,2 1-1,0 1-6,-1-2-2,2 0-4,0 0 3,-2 0 2,1-1 0,-1 2 2,0-3 2,1 2-8,2-1 1,0 2-2,1-4 2,-2 3-2,-1 0 2,-2-2-2,-2 2 3,0 1 2,-1 0-1,1-1-4,3 0 2,-1-1-2,1 1 2,-1-1-2,0 1 2,-3-1-2,2 2 2,-2-1-1,0 0 7,0 2-9,-1 0 0,-3-1 6,-1-2 4,-1-1-8,0 2 2,0 0 1,0-1-7,1 0-5,1 1 3,3 0 4,4 0 3,-2 0-1,-1 0 7,-2 0-6,1 0 7,-2 0-3,-1 0-3,1 0-10,-1 0 1,2 0-2,-1 0 3,1 0 4,1 0 4,-2 0 4,-1 0 4,0 0 2,-1 0 0,-1 0-1,2 0-6,-2 0-2,2 0-7,-1 0-5,0 0 2,0 0-4,0 0 1,0 0 4,1 0 2,-1 0 3,3 0 9,0 0-3,-1 0-2,0 0-6,-1 0-1,-1 0 2,0 0 3,0 0-2,0 0 2,0 0-4,0 0-1,0 0 0,2 0 0,-1 0 0,1 0 0,1 0 2,1 0 2,1 0-7,0 1 7,0-1-3,1 0 1,1 0 3,-2 0-2,0 0 2,0 0-2,-2 0 3,-1 0 1,-1 0-4,-1 0 2,0 0-4,0 0-2,1 0-4,1 0 3,1 0 4,-2 0-1,1 0-13,-1 0 21,-1 0 7,0 0-1,0 0 0,0 0 13,0 0-22,0 0-8,0 0-13,0 0-6,1 0 5,-1 0 9,-1 0 12,2 0 5,-2 0 6,2 0 5,-1 0-2,0 0 2,0 0-2,0 0 2,0 0-4,0 0-1,0 0 0,0 1-1,0-1-6,0 0 1,0 0 3,0 0 278,-1 0-276,0 0 390,0 2-440,0-2 42,0 1 6,0-1 11,1 0-14,-1 0-4,0 0 249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6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153"/>
    </inkml:brush>
  </inkml:definitions>
  <inkml:trace contextRef="#ctx0" brushRef="#br0">0 684 472,'0'3'1338,"0"-1"-193,0 1-99,0 0-207,0-1-359,0 1-240,0-1-157,0 0 19,0 1 110,0 0 172,0-1 98,0 1 53,0-1-51,0 1-111,0-1-170,0 1-113,0-1 1208,0-3-1213,0 0 46,0-2 20,0 1-20,0-1-19,0 1-27,0-1-60,0 1-27,0-1 2,0 0 14,0-1 44,0-1 51,1-1 38,0 1 11,0 1-8,1-1-52,-2-1-52,1 1-57,-1 1-32,0-2-7,0 1-9,0 1 11,1-2 16,1-1 15,6-6 9,1 1 6,-2 1 1,0 1-6,-2 3-1,0 1-1,0-2-2,3-3 15,3 0 6,7-2 14,16-11 42,-16 15 28,-9 3 8,-1 4 1,-1-4-14,0 0-35,2 0-25,3 4-22,0-2-2,1-1-2,1 2 3,-3 0 4,-1-1 3,0-1-2,1 2 3,2 1 5,4-1 23,2-2 63,5-1 68,1-4 27,-1-2 11,-1 0-19,0 2-60,-5 0-72,-4 3-27,-2 1-7,0 1-2,-3-2 2,5 1 12,1-2 3,2-3 4,2 3-2,3 1 1,-5-1-9,0 1-5,-3 0-3,-1-3 5,-3 1 27,1 2 85,-2 1 37,-1 5 10,1 0 0,2 0-27,0-5-92,2-3-44,1 0-12,-1 3-7,-2 3-1,1 3 1,-2-4 5,0 1-4,-1 0 5,3-8-2,3 1-10,3 5-2,4 3 5,2-4-5,-1 5-1,1 0 0,-3-6 0,-1-1 0,-5 3 0,0-2 0,-2-2 1,1 3 5,0 3-5,2-3 0,0 5 3,3-2-8,-2-4 3,1-2 0,1 2-5,4 1 4,-2 4-4,2-3 6,0 3 6,1-1-4,-3-3 4,3-5-5,1 7-1,4 6 0,-2-3 0,1 2 1,-1 4 5,-2-4-5,-1-8-2,2 2-5,-1 0 4,2-2-4,-1 5 5,-3 0 1,-2-3 0,2 5 0,1 5-1,-2-6-5,2 0 6,2 1 6,-1-2-5,3-3-2,1 9-5,0-1 2,-2-1-6,-1 2 7,-7-2 3,-1-4 0,-2 7 1,-1 0 5,-3-3-2,1-3 8,1 5-3,-2-6-1,0 1 3,3-3 7,-3-1 24,1 2 119,-1 1 35,1 1 14,0 7-5,2-2-21,-3-4-116,3 2-39,-3-6-14,-1-5 5,-2 6-3,1-3 1,-3 2 3,2 2-4,0 4-1,2 4-1,0 2-6,-1-10-2,2 4-4,0-1 3,-2-3 2,1-1 0,-1 4 2,0-6 2,1 0-8,2 5 1,0 1-2,1-8 2,-2 6-2,-1 0 2,-2-4-2,-2 3 3,0 5 2,-1-1-1,1-1-4,3 0 2,-1-4-2,1 2 2,0-2-2,-2 1 2,-2-1-2,2 4 2,-2 1-1,0 2 7,0 2-9,-1-1 0,-3-2 6,-1-5 4,-1-1-8,0 1 2,0-1 1,0 0-7,1 2-5,1 0 3,3-2 4,4 1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1-7,0-1 7,0-2-3,1 0 1,1 0 3,-2 0-2,0 0 2,0 0-2,-2 0 3,-1 0 1,-1 0-4,-1 0 2,0 0-4,0 0-2,1 0-4,1 0 3,1 0 4,-2 0-1,1 0-13,-1 0 21,-1 0 7,0 0-1,0 0 0,0 0 13,0 0-22,0 0-8,0 0-13,0 0-6,1 0 5,-1 0 9,-1 0 12,2 0 5,-2 0 6,2 0 5,-1 0-2,0 0 2,0 0-2,0 0 2,0 0-4,0 0-1,0 1 0,0 1-1,0 0-6,0-1 1,0-1 3,0 0 278,-1 0-276,0 2 390,0-1-440,0 1 42,0 0 6,0-2 11,1 0-14,-1 1-4,0 0 249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7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0 572 472,'0'2'1338,"0"0"-193,0 1-99,0-1-207,0 0-359,0 0-240,0 0-157,0 1 19,0-1 110,0-1 172,0 1 98,0 1 53,0-1-51,0 0-111,0-1-170,0 2-113,0-1 1208,0-2-1213,0-2 46,0-1 20,0 2-20,0-1-19,0 0-27,0-1-60,0 1-27,0 1 2,0-3 14,0 1 44,0-1 51,1-1 38,0 1 11,0 0-8,1-1-52,-2 2-52,1-2-57,-1 2-32,0-2-7,0 1-9,0 0 11,1-1 16,1 0 15,6-7 9,1 2 6,-2 2 1,0-1-6,-2 3-1,0 1-1,0-2-2,3-2 15,3 0 6,7-2 14,16-10 42,-16 14 28,-9 3 8,-1 2 1,-1-3-14,0 0-35,2-1-25,3 5-22,0-2-2,1-1-2,1 1 3,-3 1 4,-1-2 3,0 0-2,1 1 3,2 1 5,4 0 23,2-2 63,5 0 68,1-4 27,-1-3 11,-1 1-19,0 1-60,-5 1-72,-4 2-27,-2 1-7,0 1-2,-3-2 2,5 1 12,1-1 3,2-4 4,2 3-2,3 2 1,-5-2-9,0 2-5,-3-2-3,-1-1 5,-3 0 27,1 3 85,-2 1 37,-1 2 10,1 1 0,2 0-27,0-4-92,2-2-44,1-1-12,-1 3-7,-2 2-1,1 3 1,-2-3 5,0 1-4,-1-1 5,3-6-2,3 0-10,3 5-2,4 2 5,2-2-5,-1 3-1,1 0 0,-3-5 0,-1 0 0,-5 2 0,0-3 0,-2 0 1,1 3 5,0 0-5,2 0 0,0 3 3,3-2-8,-2-3 3,1-2 0,1 3-5,4 1 4,-2 1-4,2-1 6,0 2 6,1 0-4,-3-4 4,3-2-5,1 4-1,4 6 0,-2-3 0,1 2 1,-1 3 5,-2-3-5,-1-7-2,2 3-5,-1-2 4,2-1-4,-1 4 5,-3 1 1,-2-3 0,2 4 0,1 3-1,-2-4-5,2 1 6,2 0 6,-1-2-5,3-1-2,1 6-5,0-2 2,-2 1-6,-1 2 7,-7-3 3,-1-2 0,-2 5 1,-1 1 5,-3-4-2,1-1 8,1 1-3,-2-1-1,0-1 3,3-3 7,-3 0 24,1 2 119,-1 0 35,1 1 14,0 6-5,2-1-21,-3-4-116,3 1-39,-3-4-14,-1-4 5,-2 3-3,1 1 1,-3-1 3,2 2-4,0 4-1,2 3-1,0 1-6,-1-8-2,2 4-4,0-1 3,-2-2 2,1-3 0,-1 6 2,0-6 2,1 0-8,2 3 1,0 2-2,1-7 2,-2 5-2,-1 1 2,-2-4-2,-2 1 3,0 7 2,-1-2-1,1-1-4,3-1 2,-1-2-2,1 0 2,-1-1-2,0 2 2,-3-1-2,2 3 2,-2 1-1,0 1 7,0 1-9,-1 1 0,-3-3 6,-1-3 4,-1-1-8,0-1 2,0 1 1,0 0-7,1 1-5,1 0 3,3-1 4,4 0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1-7,0-2 7,0-1-3,1 0 1,1 0 3,-2 0-2,0 0 2,0 0-2,-2 0 3,-1 0 1,-1 0-4,-1 0 2,0 0-4,0 0-2,1 0-4,1 0 3,1 0 4,-2 0-1,1 0-13,-1 0 21,-1 0 7,0 0-1,0 0 0,0 0 13,0 0-22,0 0-8,0 0-13,0 0-6,1 0 5,-1 0 9,-1 0 12,2 0 5,-2 0 6,2 0 5,-1 0-2,0 0 2,0 0-2,0 0 2,0 0-4,0 0-1,0 1 0,0 0-1,0 0-6,0 0 1,0-1 3,0 0 278,-1 0-276,0 3 390,0-3-440,0 2 42,0-1 6,0-1 11,1 0-14,-1 1-4,0 1 249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0 572 472,'0'2'1338,"0"0"-193,0 1-99,0-1-207,0 0-359,0 0-240,0 0-157,0 1 19,0-1 110,0-1 172,0 1 98,0 1 53,0-1-51,0 0-111,0-1-170,0 2-113,0-1 1208,0-2-1213,0-2 46,0-1 20,0 2-20,0-1-19,0 0-27,0-1-60,0 1-27,0 1 2,0-3 14,0 1 44,0-1 51,1-1 38,0 1 11,0 0-8,1-1-52,-2 2-52,1-2-57,-1 2-32,0-2-7,0 1-9,0 0 11,1-1 16,1 0 15,6-7 9,1 2 6,-2 2 1,0-1-6,-2 3-1,0 1-1,0-2-2,3-2 15,3 0 6,7-2 14,16-10 42,-16 14 28,-9 3 8,-1 2 1,-1-3-14,0 0-35,2-1-25,3 5-22,0-2-2,1-1-2,1 1 3,-3 1 4,-1-2 3,0 0-2,1 1 3,2 1 5,4 0 23,2-2 63,5 0 68,1-4 27,-1-3 11,-1 1-19,0 1-60,-5 1-72,-4 2-27,-2 1-7,0 1-2,-3-2 2,5 1 12,1-1 3,2-4 4,2 3-2,3 2 1,-5-2-9,0 2-5,-3-2-3,-1-1 5,-3 0 27,1 3 85,-2 1 37,-1 2 10,1 1 0,2 0-27,0-4-92,2-2-44,1-1-12,-1 3-7,-2 2-1,1 3 1,-2-3 5,0 1-4,-1-1 5,3-6-2,3 0-10,3 5-2,4 2 5,2-2-5,-1 3-1,1 0 0,-3-5 0,-1 0 0,-5 2 0,0-3 0,-2 0 1,1 3 5,0 0-5,2 0 0,0 3 3,3-2-8,-2-3 3,1-2 0,1 3-5,4 1 4,-2 1-4,2-1 6,0 2 6,1 0-4,-3-4 4,3-2-5,1 4-1,4 6 0,-2-3 0,1 2 1,-1 3 5,-2-3-5,-1-7-2,2 3-5,-1-2 4,2-1-4,-1 4 5,-3 1 1,-2-3 0,2 4 0,1 3-1,-2-4-5,2 1 6,2 0 6,-1-2-5,3-1-2,1 6-5,0-2 2,-2 1-6,-1 2 7,-7-3 3,-1-2 0,-2 5 1,-1 1 5,-3-4-2,1-1 8,1 1-3,-2-1-1,0-1 3,3-3 7,-3 0 24,1 2 119,-1 0 35,1 1 14,0 6-5,2-1-21,-3-4-116,3 1-39,-3-4-14,-1-4 5,-2 3-3,1 1 1,-3-1 3,2 2-4,0 4-1,2 3-1,0 1-6,-1-8-2,2 4-4,0-1 3,-2-2 2,1-3 0,-1 6 2,0-6 2,1 0-8,2 3 1,0 2-2,1-7 2,-2 5-2,-1 1 2,-2-4-2,-2 1 3,0 7 2,-1-2-1,1-1-4,3-1 2,-1-2-2,1 0 2,-1-1-2,0 2 2,-3-1-2,2 3 2,-2 1-1,0 1 7,0 1-9,-1 1 0,-3-3 6,-1-3 4,-1-1-8,0-1 2,0 1 1,0 0-7,1 1-5,1 0 3,3-1 4,4 0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1-7,0-2 7,0-1-3,1 0 1,1 0 3,-2 0-2,0 0 2,0 0-2,-2 0 3,-1 0 1,-1 0-4,-1 0 2,0 0-4,0 0-2,1 0-4,1 0 3,1 0 4,-2 0-1,1 0-13,-1 0 21,-1 0 7,0 0-1,0 0 0,0 0 13,0 0-22,0 0-8,0 0-13,0 0-6,1 0 5,-1 0 9,-1 0 12,2 0 5,-2 0 6,2 0 5,-1 0-2,0 0 2,0 0-2,0 0 2,0 0-4,0 0-1,0 1 0,0 0-1,0 0-6,0 0 1,0-1 3,0 0 278,-1 0-276,0 3 390,0-3-440,0 2 42,0-1 6,0-1 11,1 0-14,-1 1-4,0 1 249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29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0 625 472,'0'3'1338,"0"0"-193,0-1-99,0 0-207,0 1-359,0-1-240,0 0-157,0 1 19,0-1 110,0 0 172,0 0 98,0 1 53,0-1-51,0 1-111,0-2-170,0 2-113,0-1 1208,0-2-1213,0-2 46,0-1 20,0 2-20,0-2-19,0 1-27,0-1-60,0 1-27,0 0 2,0-1 14,0-1 44,0-1 51,1 1 38,0-2 11,1 3-8,-1-3-52,-1 3-52,1-3-57,-1 3-32,0-3-7,0 2-9,1-1 11,0 0 16,1 0 15,6-8 9,1 2 6,-1 2 1,0 0-6,-2 2-1,-1 1-1,0-2-2,5-2 15,2 1 6,7-3 14,18-11 42,-18 16 28,-9 2 8,-1 2 1,-2-2-14,1-1-35,2 0-25,3 5-22,0-3-2,1 0-2,1 1 3,-2 1 4,-3-2 3,0-1-2,3 2 3,0 1 5,7 0 23,1-3 63,5 1 68,1-6 27,-1-2 11,-1 2-19,-1 0-60,-4 1-72,-5 2-27,-1 2-7,-1 1-2,-3-3 2,4 1 12,3 0 3,1-5 4,3 4-2,3 1 1,-6-1-9,1 1-5,-4-2-3,-1 0 5,-2-1 27,-1 3 85,-2 1 37,0 4 10,1-1 0,2 2-27,0-6-92,2-2-44,1 0-12,-1 2-7,-1 3-1,0 3 1,-3-3 5,1 1-4,-1-2 5,3-6-2,3 1-10,4 4-2,4 3 5,1-2-5,1 2-1,0 1 0,-4-5 0,0-1 0,-5 2 0,-1-1 0,-3-3 1,4 5 5,-3 0-5,4-1 0,0 4 3,1-2-8,0-4 3,2-1 0,-1 3-5,4-1 4,0 4-4,0-3 6,1 3 6,1 0-4,-2-5 4,2-1-5,1 3-1,4 8 0,-1-5 0,1 4 1,-3 1 5,-1-2-5,0-7-2,1 2-5,-2 0 4,4-4-4,-2 7 5,-2-1 1,-4-2 0,4 4 0,-1 4-1,0-5-5,0 0 6,4 2 6,-2-3-5,3-2-2,1 7-5,2-2 2,-5 2-6,0 1 7,-6-3 3,-4-2 0,0 5 1,-1 1 5,-4-3-2,2-2 8,-2 1-3,1-1-1,-1-1 3,3-3 7,-3-1 24,2 3 119,-2 0 35,1 0 14,0 8-5,2-2-21,-2-4-116,1 2-39,-2-6-14,0-4 5,-3 5-3,0-1 1,-2-1 3,1 4-4,1 2-1,2 5-1,0 0-6,0-7-2,0 2-4,1 1 3,-2-4 2,0-1 0,1 4 2,-1-5 2,1-1-8,2 4 1,1 3-2,-1-9 2,-1 6-2,0 1 2,-4-5-2,-1 3 3,-1 6 2,-1-2-1,3-1-4,1-1 2,0-3-2,1 2 2,0-2-2,-3 1 2,-1 0-2,1 3 2,-1 1-1,0 1 7,-1 2-9,-1 1 0,-2-5 6,-2-2 4,-1-1-8,0-1 2,0 1 1,0 0-7,1 0-5,1 1 3,4-1 4,3 0 3,-1 2-1,-2 0 7,-2 0-6,1 0 7,-1 0-3,-1 0-3,0 0-10,0 0 1,0 0-2,1 0 3,1 0 4,0 0 4,-2 0 4,-1 0 4,-1 0 2,1 0 0,-1 0-1,0 0-6,0 0-2,1 0-7,-2 0-5,1 0 2,1 0-4,-1 0 1,0 0 4,0 0 2,2 0 3,0 0 9,2 0-3,-2 0-2,0 0-6,0 0-1,-2 0 2,0 0 3,-1 0-2,2 0 2,-1 0-4,0 0-1,0 0 0,2 0 0,-1 0 0,1 0 0,2 0 2,0 2 2,2 1-7,0-1 7,-1-2-3,2 0 1,0 0 3,-1 0-2,0 0 2,-1 0-2,-1 0 3,-3 0 1,1 0-4,-2 0 2,0 0-4,0 0-2,1 0-4,2 0 3,-1 0 4,0 0-1,0 0-13,-1 0 21,0 0 7,-2 0-1,2 0 0,-1 0 13,0 0-22,0 0-8,1 0-13,-1 0-6,-1 0 5,2 0 9,-1 0 12,0 0 5,0 0 6,1 0 5,-2 0-2,1 0 2,1 0-2,-1 0 2,0 0-4,0 0-1,1 0 0,-2 2-1,2-1-6,-1 0 1,0-1 3,0 0 278,-1 0-276,0 3 390,0-3-440,0 2 42,0 0 6,0-2 11,0 0-14,1 1-4,0 1 249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0 572 472,'0'2'1338,"0"0"-193,0 1-99,0-1-207,0 0-359,0 0-240,0 0-157,0 1 19,0-1 110,0-1 172,0 1 98,0 1 53,0-1-51,0 0-111,0-1-170,0 2-113,0-1 1208,0-2-1213,0-2 46,0-1 20,0 2-20,0-1-19,0 0-27,0-1-60,0 1-27,0 1 2,0-3 14,0 1 44,0-1 51,1-1 38,0 1 11,0 0-8,1-1-52,-2 2-52,1-2-57,-1 2-32,0-2-7,0 1-9,0 0 11,1-1 16,1 0 15,6-7 9,1 2 6,-2 2 1,0-1-6,-2 3-1,0 1-1,0-2-2,3-2 15,3 0 6,7-2 14,16-10 42,-16 14 28,-9 3 8,-1 2 1,-1-3-14,0 0-35,2-1-25,3 5-22,0-2-2,1-1-2,1 1 3,-3 1 4,-1-2 3,0 0-2,1 1 3,2 1 5,4 0 23,2-2 63,5 0 68,1-4 27,-1-3 11,-1 1-19,0 1-60,-5 1-72,-4 2-27,-2 1-7,0 1-2,-3-2 2,5 1 12,1-1 3,2-4 4,2 3-2,3 2 1,-5-2-9,0 2-5,-3-2-3,-1-1 5,-3 0 27,1 3 85,-2 1 37,-1 2 10,1 1 0,2 0-27,0-4-92,2-2-44,1-1-12,-1 3-7,-2 2-1,1 3 1,-2-3 5,0 1-4,-1-1 5,3-6-2,3 0-10,3 5-2,4 2 5,2-2-5,-1 3-1,1 0 0,-3-5 0,-1 0 0,-5 2 0,0-3 0,-2 0 1,1 3 5,0 0-5,2 0 0,0 3 3,3-2-8,-2-3 3,1-2 0,1 3-5,4 1 4,-2 1-4,2-1 6,0 2 6,1 0-4,-3-4 4,3-2-5,1 4-1,4 6 0,-2-3 0,1 2 1,-1 3 5,-2-3-5,-1-7-2,2 3-5,-1-2 4,2-1-4,-1 4 5,-3 1 1,-2-3 0,2 4 0,1 3-1,-2-4-5,2 1 6,2 0 6,-1-2-5,3-1-2,1 6-5,0-2 2,-2 1-6,-1 2 7,-7-3 3,-1-2 0,-2 5 1,-1 1 5,-3-4-2,1-1 8,1 1-3,-2-1-1,0-1 3,3-3 7,-3 0 24,1 2 119,-1 0 35,1 1 14,0 6-5,2-1-21,-3-4-116,3 1-39,-3-4-14,-1-4 5,-2 3-3,1 1 1,-3-1 3,2 2-4,0 4-1,2 3-1,0 1-6,-1-8-2,2 4-4,0-1 3,-2-2 2,1-3 0,-1 6 2,0-6 2,1 0-8,2 3 1,0 2-2,1-7 2,-2 5-2,-1 1 2,-2-4-2,-2 1 3,0 7 2,-1-2-1,1-1-4,3-1 2,-1-2-2,1 0 2,0-1-2,-2 2 2,-2-1-2,2 3 2,-2 1-1,0 1 7,0 1-9,-1 1 0,-3-3 6,-1-3 4,-1-1-8,0-1 2,0 1 1,0 0-7,1 1-5,1 0 3,3-1 4,4 0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1-7,0-2 7,0-1-3,1 0 1,1 0 3,-2 0-2,0 0 2,0 0-2,-2 0 3,-1 0 1,-1 0-4,-1 0 2,0 0-4,0 0-2,1 0-4,1 0 3,1 0 4,-2 0-1,1 0-13,-1 0 21,-1 0 7,0 0-1,0 0 0,0 0 13,0 0-22,0 0-8,0 0-13,0 0-6,1 0 5,-1 0 9,-1 0 12,2 0 5,-2 0 6,2 0 5,-1 0-2,0 0 2,0 0-2,0 0 2,0 0-4,0 0-1,0 1 0,0 0-1,0 0-6,0 0 1,0-1 3,0 0 278,-1 0-276,0 3 390,0-3-440,0 2 42,0-1 6,0-1 11,1 0-14,-1 1-4,0 1 249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153"/>
    </inkml:brush>
  </inkml:definitions>
  <inkml:trace contextRef="#ctx0" brushRef="#br0">0 572 472,'0'2'1338,"0"0"-193,0 1-99,0-1-207,0 0-359,0 0-240,0 0-157,0 1 19,0-1 110,0-1 172,0 1 98,0 1 53,0-1-51,0 0-111,0-1-170,0 2-113,0-1 1208,0-2-1213,0-2 46,0-1 20,0 2-20,0-1-19,0 0-27,0-1-60,0 1-27,0 1 2,0-3 14,0 1 44,0-1 51,1-1 38,0 1 11,0 0-8,1-1-52,-2 2-52,1-2-57,-1 2-32,0-2-7,0 1-9,0 0 11,1-1 16,1 0 15,6-7 9,1 2 6,-2 2 1,0-1-6,-2 3-1,0 1-1,0-2-2,3-2 15,3 0 6,7-2 14,16-10 42,-16 14 28,-9 3 8,-1 2 1,-1-3-14,0 0-35,2-1-25,3 5-22,0-2-2,1-1-2,1 1 3,-3 1 4,-1-2 3,0 0-2,1 1 3,2 1 5,4 0 23,2-2 63,5 0 68,1-4 27,-1-3 11,-1 1-19,0 1-60,-5 1-72,-4 2-27,-2 1-7,0 1-2,-3-2 2,5 1 12,1-1 3,2-4 4,2 3-2,3 2 1,-5-2-9,0 2-5,-3-2-3,-1-1 5,-3 0 27,1 3 85,-2 1 37,-1 2 10,1 1 0,2 0-27,0-4-92,2-2-44,1-1-12,-1 3-7,-2 2-1,1 3 1,-2-3 5,0 1-4,-1-1 5,3-6-2,3 0-10,3 5-2,4 2 5,2-2-5,-1 3-1,1 0 0,-3-5 0,-1 0 0,-5 2 0,0-3 0,-2 0 1,1 3 5,0 0-5,2 0 0,0 3 3,3-2-8,-2-3 3,1-2 0,1 3-5,4 1 4,-2 1-4,2-1 6,0 2 6,1 0-4,-3-4 4,3-2-5,1 4-1,4 6 0,-2-3 0,1 2 1,-1 3 5,-2-3-5,-1-7-2,2 3-5,-1-2 4,2-1-4,-1 4 5,-3 1 1,-2-3 0,2 4 0,1 3-1,-2-4-5,2 1 6,2 0 6,-1-2-5,3-1-2,1 6-5,0-2 2,-2 1-6,-1 2 7,-7-3 3,-1-2 0,-2 5 1,-1 1 5,-3-4-2,1-1 8,1 1-3,-2-1-1,0-1 3,3-3 7,-3 0 24,1 2 119,-1 0 35,1 1 14,0 6-5,2-1-21,-3-4-116,3 1-39,-3-4-14,-1-4 5,-2 3-3,1 1 1,-3-1 3,2 2-4,0 4-1,2 3-1,0 1-6,-1-8-2,2 4-4,0-1 3,-2-2 2,1-3 0,-1 6 2,0-6 2,1 0-8,2 3 1,0 2-2,1-7 2,-2 5-2,-1 1 2,-2-4-2,-2 1 3,0 7 2,-1-2-1,1-1-4,3-1 2,-1-2-2,1 0 2,-1-1-2,0 2 2,-3-1-2,2 3 2,-2 1-1,0 1 7,0 1-9,-1 1 0,-3-3 6,-1-3 4,-1-1-8,0-1 2,0 1 1,0 0-7,1 1-5,1 0 3,3-1 4,4 0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1-7,0-2 7,0-1-3,1 0 1,1 0 3,-2 0-2,0 0 2,0 0-2,-2 0 3,-1 0 1,-1 0-4,-1 0 2,0 0-4,0 0-2,1 0-4,1 0 3,1 0 4,-2 0-1,1 0-13,-1 0 21,-1 0 7,0 0-1,0 0 0,0 0 13,0 0-22,0 0-8,0 0-13,0 0-6,1 0 5,-1 0 9,-1 0 12,2 0 5,-2 0 6,2 0 5,-1 0-2,0 0 2,0 0-2,0 0 2,0 0-4,0 0-1,0 1 0,0 0-1,0 0-6,0 0 1,0-1 3,0 0 278,-1 0-276,0 3 390,0-3-440,0 2 42,0-1 6,0-1 11,1 0-14,-1 1-4,0 1 249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49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04"/>
    </inkml:brush>
  </inkml:definitions>
  <inkml:trace contextRef="#ctx0" brushRef="#br0">1 0 312,'0'0'0,"27"13"512,-28-13-328,0 1-184,2-2-192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32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153"/>
    </inkml:brush>
  </inkml:definitions>
  <inkml:trace contextRef="#ctx0" brushRef="#br0">0 684 472,'0'3'1338,"0"-1"-193,0 1-99,0 0-207,0-1-359,0 1-240,0-1-157,0 0 19,0 1 110,0 0 172,0-1 98,0 1 53,0-1-51,0 1-111,0-1-170,0 1-113,0-1 1208,0-3-1213,0 0 46,0-2 20,0 1-20,0-1-19,0 1-27,0-1-60,0 1-27,0-1 2,0 0 14,0-1 44,0-1 51,1-1 38,0 1 11,0 1-8,1-2-52,-2 1-52,1 0-57,-1 1-32,0-2-7,0 1-9,0 1 11,1-2 16,1-1 15,6-6 9,1 1 6,-2 1 1,0 1-6,-2 3-1,0 1-1,0-2-2,3-3 15,3 0 6,7-2 14,16-11 42,-16 15 28,-9 3 8,-1 4 1,-1-4-14,0 0-35,2 0-25,3 4-22,0-2-2,1-1-2,1 2 3,-3 0 4,-1-1 3,0-1-2,1 2 3,2 1 5,4-1 23,2-2 63,5-1 68,1-4 27,-1-2 11,-1 0-19,0 2-60,-5 0-72,-4 3-27,-2 1-7,0 1-2,-3-2 2,5 1 12,1-2 3,2-3 4,2 3-2,3 1 1,-5-1-9,0 1-5,-3 0-3,-1-3 5,-3 1 27,1 2 85,-2 1 37,-1 5 10,1 0 0,2 0-27,0-5-92,2-3-44,1 0-12,-1 3-7,-2 3-1,1 3 1,-2-4 5,0 1-4,-1 0 5,3-8-2,3 1-10,3 5-2,4 3 5,2-4-5,-1 5-1,1 0 0,-3-6 0,-1-1 0,-5 3 0,0-2 0,-2-2 1,1 3 5,0 3-5,2-3 0,0 5 3,3-2-8,-2-4 3,1-2 0,1 2-5,4 1 4,-2 4-4,2-3 6,0 3 6,1-1-4,-3-3 4,3-5-5,1 7-1,4 6 0,-2-3 0,1 2 1,-1 4 5,-2-4-5,-1-8-2,2 2-5,-1 0 4,2-2-4,-1 5 5,-3 0 1,-2-3 0,2 5 0,1 5-1,-2-6-5,2 0 6,2 1 6,-1-2-5,3-3-2,1 9-5,0-1 2,-2-1-6,-1 2 7,-7-2 3,-1-4 0,-2 7 1,-1 0 5,-3-3-2,1-3 8,1 5-3,-2-6-1,0 1 3,3-3 7,-3-1 24,1 2 119,-1 1 35,1 1 14,0 7-5,2-2-21,-3-4-116,3 2-39,-3-6-14,-1-5 5,-2 6-3,1-3 1,-3 2 3,2 2-4,0 4-1,2 4-1,0 2-6,-1-10-2,2 4-4,0-1 3,-2-3 2,1-1 0,-1 4 2,0-6 2,1 0-8,2 5 1,0 1-2,1-8 2,-2 6-2,-1 0 2,-2-4-2,-2 3 3,0 5 2,-1-1-1,1-1-4,3 0 2,-1-4-2,1 2 2,-1-2-2,0 1 2,-3-1-2,2 4 2,-2 1-1,0 2 7,0 2-9,-1-1 0,-3-2 6,-1-5 4,-1-1-8,0 1 2,0-1 1,0 0-7,1 2-5,1 0 3,3-2 4,4 1 3,-2 2-1,-1 0 7,-2 0-6,1 0 7,-2 0-3,-1 0-3,1 0-10,-1 0 1,2 0-2,-1 0 3,1 0 4,1 0 4,-2 0 4,-1 0 4,0 0 2,-1 0 0,-1 0-1,2 0-6,-2 0-2,2 0-7,-1 0-5,0 0 2,0 0-4,0 0 1,0 0 4,1 0 2,-1 0 3,3 0 9,0 0-3,-1 0-2,0 0-6,-1 0-1,-1 0 2,0 0 3,0 0-2,0 0 2,0 0-4,0 0-1,0 0 0,2 0 0,-1 0 0,1 0 0,1 0 2,1 2 2,1 1-7,0-1 7,0-2-3,1 0 1,1 0 3,-2 0-2,0 0 2,0 0-2,-2 0 3,-1 0 1,-1 0-4,-1 0 2,0 0-4,0 0-2,1 0-4,1 0 3,1 0 4,-2 0-1,1 0-13,-1 0 21,-1 0 7,0 0-1,0 0 0,0 0 13,0 0-22,0 0-8,0 0-13,0 0-6,1 0 5,-1 0 9,-1 0 12,2 0 5,-2 0 6,2 0 5,-1 0-2,0 0 2,0 0-2,0 0 2,0 0-4,0 0-1,0 1 0,0 1-1,0 0-6,0-1 1,0-1 3,0 0 278,-1 0-276,0 2 390,0-1-440,0 1 42,0 0 6,0-2 11,1 0-14,-1 1-4,0 0 249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6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29"/>
    </inkml:brush>
  </inkml:definitions>
  <inkml:trace contextRef="#ctx0" brushRef="#br0">6 1 584,'0'0'0,"-1"0"504,0 0-456,-1 0-128,1-1-296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29"/>
    </inkml:brush>
  </inkml:definitions>
  <inkml:trace contextRef="#ctx0" brushRef="#br0">5 3327 1872,'0'-2'-20,"0"-1"-361,1 1-300,-2 0 82,1 0 584,0 2 598,0-2 329,-1 0-30,1 1-44,-1-1-209,1 0-176,-1 1-197,1 0-121,-1-1-93,0-1-47,1 2-24,0 0-9,0 1 10,0-1 27,0 0 30,0-1 46,0 0 28,0 0 11,0 1-6,1-1-4,1 0-24,2-2-2,0-2 3,-1 3 30,1-2 6,-1 2 13,5-3-6,7-7-7,-8 9-40,-1 0-31,0 1-33,0 1-13,-1-1-5,0 1 3,0 0 9,0-1 40,1 0 70,1-1 58,2 0 18,2-2 7,0-2-32,1 1-69,-1-1-58,0 2-18,-3 1-11,1 0 3,-1 0 18,-1 1 75,0 0 40,0-1 12,-1 0 5,3 1-21,-2 0-74,0-2-37,0 2-16,2 2-6,-2-2 2,0 0-2,0 2 4,0 0 1,-2 0 1,1 1 6,0-2 2,1 2 6,-1-2 6,2-2 22,-1 2 6,0 0 5,0 0-5,1-1-5,-1 1-19,0-1-15,0 0-10,0 2-7,0 1 0,1-1 5,-1 0-5,1 0-1,-2-1 0,1-2 0,-2 1-1,1 1-5,0 1 4,0-2-5,0 2-1,3 0 0,0-2 1,2 2 6,-1-1 1,0 0 1,-1 0 6,-1 2 1,0-3 0,0 2-1,0 0-6,-1 0-1,1-1 1,0 1 11,-1-1 54,-1 1 131,1 0 51,0-2 20,-2 2-1,1 0-51,0 0-127,-2 0-50,2 1-26,0 0-7,0 0-10,0 0 2,0-1 4,0 1 3,-1 1-1,0-2 8,0 1-4,1 0-7,-2-1-2,-1-1-6,-1 1-1,2 1 2,-1-2 3,1 2-1,1 0 8,1 0-1,0-1 3,1-1 2,0 0 0,1 1-1,1-2-6,0 1 30,0 0 132,0-2 67,1-1 14,2 0 17,-1 1-25,0-1-122,0 1-66,-1 2-16,1 0-8,-1-1-6,0 0 0,0 0 12,-1 0 3,-1 0 7,-1 0 7,0 1-1,0-1-7,0 2-12,3-2-6,-1 0-10,0 2-5,1 0-3,1-1 2,-1 2-2,-1-1 4,2 1 2,-2 0 4,0-2-5,-1 1-5,1 0 2,-1 0-3,1-1-2,1 1 0,0 1 0,0-2 0,2 3-2,-2-1-2,1 0 8,-1 0-1,1 0 2,-2-2-3,-2 1-2,1 0 0,-1 0 0,0-3 0,1 3 1,0-2 4,0 2-1,0 1 8,0 0-2,0 0-1,0-1 6,0 1-1,1 0-4,-1-1-2,1-1 0,-1 1-2,1 1-3,-1-2 4,1 0 1,-1 2 1,1-1 6,-2 1 2,2 1 7,0 0 6,-1 0-6,-1 0-7,1 0-2,-2-1-7,1-2-6,-1 2 5,2-1 0,-2-1-6,3 1-1,-1 1 0,1-1 0,0-1-1,1 0-5,-1 1 4,-1-1-5,1 3 0,2 0 5,-2 0-2,0-2 8,0 2-3,0-1-1,0-1 0,0-2 0,0 2-1,2-1-5,-1 1 5,0-2 1,-2 0 1,0-1 6,-2 0 2,-1 1 6,-1 0 2,2 2 7,-2 1 8,1-1 6,1 0-5,0 1-1,0-1 0,2-3-1,1 2 1,1-2 25,0 2 10,0-2 6,0 1-13,0-1-9,0 1-23,0-1-12,0 1-6,0 0 5,1-1 1,-1 0 1,0 1 6,0-2 1,0 3 0,-2-2 0,-1 2 0,-1 1-3,-1 1-10,0-1-3,0 2-1,-1-2-7,1 1-4,-2-1 6,3 1-6,-1 0 3,1 0 2,1 1 3,0 0-9,0-1-4,1-1-6,1 2 0,1-2 5,0-1-2,-1 2 9,1 0 2,-1-2-5,0 1 4,1 1-4,0-1 4,1 0-4,0 2 4,-2-1-4,1 0 4,0 0-4,-1-1 5,0 2 1,-1-2 2,-1 0 3,-1 0-2,-1 1 2,-1-1-2,-1 0 2,2 1-2,-2 0 3,1-1 2,1 1 0,-1-3-1,2 2-4,-1 0 2,2 0-4,0-1-1,0-2 2,2 2 4,-1 0 10,1-2 36,-2 1 28,3 0 23,-3-2 16,2 1 2,-2 0-24,2 0-23,1 0-17,0-2-12,1 1-18,2-1-11,-1 0-7,-2 1-2,-1 1-4,-2-3 3,-1 3 5,-2-1 8,1-1-6,0-2 4,0 3-10,3-2 4,1 2-6,2 0 6,-2 2-6,1-1 7,-1 0-1,1-1 2,-1 1-2,1 0 2,1-1-4,-1 2-2,0-1-4,2-1 2,0 0-2,0-1 2,1-1-2,-1-2 2,-1 0-2,-2 1 2,-2 2-2,-1-2 4,-1 3-1,0 1-2,-2 0 8,0 0-1,-1 2 2,0-2-3,0 1-4,1 0-4,2 1-2,2-2 0,0-1 0,0 2 1,1-2 10,-1 1 22,-2 1 31,1-1 31,0 1 23,-2-1 10,0 0-21,1-1-22,0 0-29,0 0-29,1-1-15,0-1 0,0 0-8,0 0 1,1 0-2,-1 2 5,0-1 5,1 1-5,-1 1-6,0-2-5,1 1-10,0 1-3,1-1 2,-1-1 10,0 2 2,-1 1 11,-2-1-4,1-1 7,-1 3-1,-2 0 1,2-2-12,-1 0-13,0-1-6,0 0-10,1-3-2,-1 0 8,-1 0 15,1-1 12,-1 2-1,1-2 4,1 2-1,0-2-4,1 2-2,-1-2 0,0-1 1,1 0 6,-2 0 1,1-2 0,1 1-2,-1 0-3,1-1 2,-1 2-3,1 1-1,-1 0 4,0 1-3,1 0-4,-1 0-4,1 0-2,-2 0-2,1-1-2,-1 1 7,0 0-7,1 1 3,0 0 2,-1 0 7,1 0 8,0 2 8,-1 2 7,-1-2 2,1 1 3,-1 0-9,0 0-6,0-2-10,0-1-6,0 1-9,2-1 3,0-1 1,2 1 0,0-1 1,1-1 5,0 0-5,2-1-2,0 0-5,-2-1 4,0 0-5,0-2 0,-2 2 5,0 2-4,-1-1 5,1 1 0,-1 1-5,-1-3 5,0 1 1,0-1 0,-1 2 0,2 0 0,0 1 0,1 0-2,0 0-3,0-2 4,1 2 1,-2-1 1,1 0 4,0 1-2,1 0 4,0-1 0,0 1-7,0-2-7,0 3-1,1-1-2,1-3-3,0 0 5,0-2 7,1-6 2,-2 1 4,2 0-3,-1 2-2,0 1-2,0 3-6,1 0-5,-1 0 5,0-1 5,0 1-1,0 0 11,-2-1 9,0-1 5,0 0-3,-1-1-3,-1 1-6,1-1-1,1 0-1,-2-1-5,1 1 4,1 2-5,0 0-1,-2 1 0,2 3 0,-1 0-1,-1 1-5,1 1 4,-1 1-2,0 0 8,0 1-3,0-2-1,0 0 0,-2 0-1,1 1-6,-1 2-2,2-1-6,-1 0-1,0 1 2,0 0 12,0-1 3,0 1 6,0 1-1,-1 0-4,1 0-2,-2 1-2,0 1-6,-1 1-6,0 0-2,0 0 0,0 0-2,0 0-4,1 1-1,-1-2 6,1 0 2,0 0 7,1-2 7,1-1 2,-1 0 4,0 0-6,1 2-12,0-3-6,0 2-9,1-2 1,0 1 1,2-5 14,9-11 8,-10 13 16,-2 6 6,0-1 10,-2 2-1,-1-1 0,0 1-14,0 1-4,0-1-19,0 0-8,0 1-3,0-2 4,1 2 3,1-3 13,2 0 8,0-2 3,0 2 10,-1-1-4,0 0-6,1 0-5,-1 1-12,-1-2-9,1 1-6,0-2-2,0-1 1,3-6 6,7-12 2,-6 10 7,-3 4 7,0-3-1,0 0-3,0 3 5,0 0 7,0 1 1,0 1 0,0 1-2,-1-1-7,0 1-14,1 0-6,0-1 4,0-1 3,1 1 14,-1 1 15,0 0 6,0 0-3,-1 1-4,1 0-6,-1-1-9,1 0-12,2 0-5,0-2-3,-1 1 6,1-2 11,1 1 0,-2 0 10,0-1 0,1 0-7,1-1-14,-1 1-9,2-1-6,-1 2-2,0 1 2,-1 2 13,0 0 9,0 1 7,-1 3 1,-1-3 0,1 2-2,0-1-3,0 0 1,0-1-11,0 0-9,1-1-6,0 0-1,-1 1 8,3 1 13,-3-2 3,2 1 6,-2 0-1,1 1-7,0-1-11,0 0 3,1 3 1,-1-3 1,0 2 6,1-1 2,-1 1 4,0 0-1,-1 0 8,1 0-2,-1 0-2,1 0-2,-1 1-4,2-1-4,-1 0-2,2 1 10,-2-2 4,1 1 13,0 1 8,-3 1 1,0 0 0,0-1-4,0 1-16,-1 0-6,1-1-4,1 0-2,0 0 1,1-1 6,1 1 1,-1-1 1,-1 0 4,-1-1-2,0 3 2,-1-2-5,1 1-5,-2 1 4,-1 0 1,0 0 0,0 1 1,-1 0 6,0 0-1,0 1-4,0-1-1,0 0 7,1 0 5,-1 0-2,0 0 4,0 0 1,1 1-3,-1-1-8,1 0 7,0 1-4,-1-1-8,0-1-8,0 2-28,0-1-101,0 0-118,0 1-199,1-1-337,0 1-943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29"/>
    </inkml:brush>
  </inkml:definitions>
  <inkml:trace contextRef="#ctx0" brushRef="#br0">0 267 472,'0'0'1338,"0"1"-193,0 0-99,0 1-207,0-2-359,0 1-240,0 0-157,0 0 19,0 0 110,0 0 172,0 1 98,0-2 53,0 1-51,0 0-111,0 0-170,0 0-113,0 0 1208,0-2-1213,0 1 46,0-1 20,0 0-20,0 0-19,0 0-27,0 1-60,0-2-27,0 1 2,0 0 14,0-1 44,0 1 51,0-2 38,2 2 11,-2-2-8,1 1-52,-1 0-52,0 0-57,0 1-32,0-1-7,1-1-9,0 2 11,-1-1 16,2 0 15,2-4 9,2 1 6,-2 1 1,2 0-6,-3 1-1,0 1-1,0-1-2,3-1 15,1 0 6,5-2 14,11-4 42,-12 8 28,-5-1 8,0 2 1,-1-1-14,-1 0-35,3-1-25,0 3-22,1-2-2,1 0-2,0 1 3,-2 0 4,0-1 3,0 0-2,0 1 3,1 1 5,4-2 23,1 1 63,3-2 68,0 0 27,0-3 11,-1 2-19,0 0-60,-2 0-72,-4 1-27,-1 1-7,0 0-2,-2-1 2,3 1 12,1-1 3,1-1 4,2 1-2,1 0 1,-2 0-9,-1 1-5,-1-2-3,-2 1 5,-1-1 27,0 1 85,-2 1 37,1 2 10,0-2 0,1 2-27,0-2-92,2-1-44,0-1-12,0 2-7,-1 1-1,-1 1 1,0-1 5,0-1-4,-1 1 5,2-3-2,1 0-10,4 1-2,1 3 5,1-2-5,1 2-1,0-2 0,-1 0 0,-3-1 0,-1 1 0,-2-1 0,0 0 1,0 1 5,1 0-5,1 0 0,-1 1 3,2 1-8,-1-4 3,2 2 0,0-1-5,1 0 4,1 2-4,0 0 6,0 0 6,1 0-4,-2-3 4,2 2-5,1 0-1,2 2 0,-1 0 0,1 0 1,-2 2 5,0-2-5,-1-2-2,1 0-5,-1 0 4,2-1-4,0 3 5,-3-1 1,-1-1 0,2 2 0,-1 2-1,0-3-5,1 1 6,1 0 6,0-1-5,1 0-2,1 2-5,1-1 2,-2 2-6,-1-1 7,-4 0 3,-2-2 0,1 3 1,-3 0 5,-1-1-2,1-1 8,0 1-3,-1-1-1,0-1 3,2-1 7,-2 1 24,1-1 119,-1 2 35,0-1 14,1 3-5,0 0-21,0-2-116,0 0-39,0-1-14,-2-2 5,-1 1-3,0 1 1,-1-1 3,1 1-4,0 2-1,2 1-1,-2 1-6,2-4-2,-1 2-4,2 0 3,-3-2 2,1-1 0,0 3 2,0-3 2,0 0-8,2 2 1,0 0-2,-1-2 2,0 2-2,0 0 2,-2-3-2,-1 2 3,-1 2 2,0 1-1,1-2-4,1 1 2,0-4-2,1 3 2,-1-1-2,0 0 2,-2 0-2,1 2 2,-1-1-1,0 2 7,0 1-9,-1-1 0,-1-2 6,-2 0 4,0-1-8,0 0 2,0 0 1,0-1-7,1 2-5,0-1 3,2 0 4,3 1 3,-1 0-1,-1 0 7,-1 0-6,0 0 7,-1 0-3,0 0-3,0 0-10,-1 0 1,1 0-2,1 0 3,0 0 4,-1 0 4,1 0 4,-2 0 4,0 0 2,0 0 0,-1 0-1,1 0-6,0 0-2,-1 0-7,1 0-5,0 0 2,-1 0-4,1 0 1,0 0 4,0 0 2,0 0 3,1 0 9,1 0-3,-1 0-2,1 0-6,-3 0-1,1 0 2,0 0 3,0 0-2,-1 0 2,1 0-4,0 0-1,-1 0 0,2 0 0,-1 0 0,1 0 0,1 0 2,1 0 2,-1 2-7,1-2 7,0 0-3,1 0 1,0 0 3,-1 0-2,1 0 2,-1 0-2,-2 0 3,0 0 1,-1 0-4,0 0 2,0 0-4,-1 0-2,2 0-4,0 0 3,0 0 4,0 0-1,0 0-13,-1 0 21,0 0 7,-1 0-1,1 0 0,-1 0 13,1 0-22,0 0-8,0 0-13,-1 0-6,1 0 5,0 0 9,0 0 12,-1 0 5,0 0 6,2 0 5,-2 0-2,1 0 2,-1 0-2,2 0 2,-2 0-4,1 0-1,-1 0 0,1 2-1,0-1-6,0-1 1,-1 0 3,0 0 278,0 0-276,0 1 390,0-1-440,0 1 42,0-1 6,0 0 11,1 0-14,0 1-4,-1 0 249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9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29"/>
    </inkml:brush>
  </inkml:definitions>
  <inkml:trace contextRef="#ctx0" brushRef="#br0">1 0 312,'0'0'0,"26"12"512,-26-12-328,-1 1-184,2-2-192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0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29"/>
    </inkml:brush>
  </inkml:definitions>
  <inkml:trace contextRef="#ctx0" brushRef="#br0">4 21 200,'0'0'0,"0"-8"224,-1 3-80,1 0-24,-2 3-96,2 2-88,0-1-88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1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29"/>
    </inkml:brush>
  </inkml:definitions>
  <inkml:trace contextRef="#ctx0" brushRef="#br0">5 3639 1872,'0'-1'-20,"0"-3"-361,0 1-300,0 1 82,0 2 584,0-2 598,0 0 329,-1 0-30,0 1-44,1-2-209,0 2-176,-1-1-197,1 0-121,-1 1-93,0-1-47,1 0-24,0 1-9,0 0 10,0 1 27,0-2 30,0-1 46,0 2 28,0 0 11,0-1-6,1 0-4,1 0-24,1-4-2,1 1 3,0 0 30,-1 2 6,1-2 13,3-2-6,7-5-7,-6 6-40,-3 2-31,1 1-33,-1 0-13,0 0-5,0 1 3,-1 0 9,2-1 40,-1-1 70,2 0 58,2-1 18,2-2 7,-1 0-32,1-1-69,0-1-58,0 3-18,-3-1-11,0 2 3,0 0 18,-1 0 75,-1 0 40,1 1 12,-1-2 5,2 2-21,-1-1-74,0-1-37,0 2-16,1 0-6,-2 1 2,2-2-2,-2 3 4,1 0 1,-1-1 1,-1 2 6,1-1 2,1 0 6,-1-2 6,1 1 22,0-2 6,-1 2 5,2 0-5,-1-1-5,0 0-19,0-1-15,-1 2-10,1 0-7,0 2 0,0-1 5,1 0-5,-1 0-1,-1-2 0,0-1 0,0 0-1,-1 2-5,0 0 4,1 1-5,1-1-1,1-1 0,1 1 1,1 0 6,0 1 1,-1-2 1,-1 1 6,1 1 1,-1-1 0,-1-1-1,1 3-6,-1-1-1,1-1 1,-2 0 11,1 1 54,0-1 131,0 0 51,-1 0 20,-1 0-1,1 1-51,-1 0-127,-1 0-50,2 0-26,0 1-7,0 0-10,-1 0 2,0-1 4,1 1 3,0 1-1,-1-2 8,-1 1-4,1-1-7,0 0-2,-3-1-6,1 2-1,1-1 2,-1-1 3,1 1-1,1 1 8,0 0-1,1-1 3,1-2 2,0 2 0,0-1-1,1-1-6,1 1 30,0-1 132,0-2 67,0 1 14,3-2 17,-2 1-25,1 0-122,-1 1-66,1 1-16,-2 0-8,1 0-6,0 0 0,0 0 12,-2-1 3,0 1 7,-1 0 7,-1 0-1,0 0-7,2 1-12,1-2-6,0 3-10,0-2-5,0 1-3,1 1 2,1 1-2,-2-1 4,0 1 2,0-1 4,0 0-5,-1-1-5,0 1 2,0 0-3,1-1-2,0 1 0,1 0 0,0 0 0,1 0-2,-1 2-2,1-1 8,-1-1-1,0 1 2,-2-2-3,0 1-2,-1 0 0,0-1 0,0-1 0,1 2 1,-1-3 4,1 2-1,-1 2 8,1 1-2,0-2-1,-1 0 6,1 2-1,1-3-4,-1 1-2,0-1 0,0 2-2,1-1-3,-1-2 4,0 1 1,-1 3 1,2-3 6,-1 1 2,0 2 7,0 1 6,0-1-6,-1-1-7,0 1-2,0 0-7,-1-2-6,0 0 5,1-1 0,0 0-6,0 2-1,1-2 0,1 1 0,0-1-1,0 0-5,0 1 4,0 0-5,-1 2 0,2-1 5,-1 0-2,0 0 8,0 1-3,-1-2-1,0 0 0,1-2 0,0 2-1,1-2-5,0 1 5,0 0 1,-2-2 1,-1 0 6,-1 0 2,-2 0 6,1 1 2,0 1 7,0 2 8,-1-1 6,2 1-5,-1 0-1,2-3 0,0 0-1,2-1 1,0 0 25,1 1 10,0-1 6,-1 1-13,1 0-9,-1-1-23,1 0-12,0-1-6,0 2 5,0-1 1,0-1 1,0 1 6,-1-1 1,0 2 0,0 0 0,-3 0 0,-1 2-3,1 1-10,-2 0-3,1 0-1,-1-1-7,1 0-4,-2 1 6,2-1-6,0 1 3,1 1 2,1 0 3,0-2-9,-1 1-4,2 0-6,1 1 0,0-2 5,1-2-2,-1 3 9,0-1 2,-1 0-5,2 0 4,-1 0-4,1 1 4,0-1-4,1 1 4,-2 0-4,0 0 4,0 0-4,1-1 5,-2 2 1,0-2 2,-2-1 3,0 1-2,-1 1 2,-1-1-2,-1 1 2,2-1-2,-2 1 3,1-1 2,0 0 0,1-2-1,0 2-4,0-1 2,2 1-4,-1-1-1,1-2 2,1 1 4,1 0 10,-1 0 36,0 0 28,0-2 23,0 1 16,-1-1 2,1 1-24,1-1-23,0 0-17,0-1-12,2 0-18,1 0-11,0-1-7,-2 2-2,-1-1-4,-2-1 3,-2 3 5,-1-2 8,0-1-6,1-1 4,1 2-10,1-1 4,2 1-6,0 0 6,1 3-6,0-1 7,-1-1-1,0-1 2,-1 3-2,2-2 2,0 0-4,1 0-2,-2 1-4,2-1 2,0-1-2,2-2 2,-1 1-2,0-3 2,-1 1-2,-3 1 2,-1 0-2,-1 0 4,-1 2-1,-1 1-2,-1 1 8,-1 0-1,0 0 2,0 0-3,1 1-4,-1-1-4,4 2-2,0-3 0,1 1 0,0-1 1,0 1 10,0-1 22,-2 2 31,1-1 31,-1-1 23,-1 1 10,0 0-21,0-2-22,2 1-29,-1-1-29,0-1-15,1-1 0,0 1-8,0-1 1,0 1-2,0 1 5,1 0 5,-1 0-5,0 1-6,0-1-5,0 0-10,1 1-3,0-1 2,0 0 10,-1 3 2,0-2 11,-1 1-4,-1 0 7,0 0-1,-2 1 1,1 0-12,1-2-13,-1-1-6,0 0-10,1-2-2,-1-1 8,-1 0 15,0 0 12,0 0-1,1 0 4,1 1-1,0-2-4,0 2-2,1-2 0,-2-1 1,2 0 6,-2-1 1,1 0 0,0-1-2,1 1-3,-1 0 2,1 0-3,-2 2-1,2 1 4,-1 0-3,0-1-4,1 2-4,-2-2-2,1 2-2,-1-1-2,1 0 7,-1 0-7,0 1 3,1 0 2,-1 0 7,1 1 8,0 2 8,-1 0 7,-1 1 2,0-1 3,0-1-9,1 3-6,-2-3-10,1-3-6,0 3-9,2-2 3,1-1 1,0 0 0,1 2 1,0-3 5,1 1-5,2-3-2,-1 0-5,-1 0 4,0 0-5,-1-3 0,-1 5 5,0-2-4,-1 2 5,2 0 0,-4 0-5,2-1 5,-1 0 1,-1-1 0,1 2 0,0-1 0,1 3 0,1-1-2,0 0-3,-1-1 4,2 1 1,-2-2 1,1 3 4,0-2-2,1 0 4,-1 1 0,1 0-7,-1-1-7,2 1-1,0 1-2,0-4-3,0-1 5,1-2 7,1-4 2,-1-1 4,0 0-3,-1 2-2,1 2-2,0 3-6,0-1-5,0 0 5,0 1 5,-1-1-1,1 0 11,-2 0 9,0-1 5,-1 0-3,0-1-3,-1 0-6,1 0-1,0-1-1,0-1-5,-1 2 4,2 1-5,-1 1-1,0 1 0,0 3 0,0 0-1,-1 1-5,1 2 4,-1 1-2,0-1 8,0 0-3,-1 1-1,1-2 0,-2 0-1,1 1-6,0 2-2,0 0-6,-1 0-1,2-1 2,-1 2 12,0-1 3,0 0 6,-1 2-1,0-1-4,0 2-2,0-1-2,-1 2-6,-1 0-6,0 2-2,0-2 0,0 1-2,0 1-4,1-2-1,-1 1 6,1 0 2,0-2 7,1-1 7,0-2 2,0 0 4,1 2-6,-1-2-12,1 2-6,1-1-9,-2-1 1,2-1 1,3-3 14,6-13 8,-7 14 16,-3 6 6,-1 0 10,-1 2-1,-1 0 0,0 0-14,0-1-4,0 2-19,0-1-8,0 0-3,1 0 4,0 0 3,1-2 13,2 0 8,-1-2 3,1 1 10,-1-1-4,1 2-6,-2-2-5,1 2-12,0-3-9,-1 2-6,1-3-2,0 0 1,3-6 6,7-16 2,-7 13 7,-2 4 7,0-3-1,0 0-3,0 1 5,0 4 7,0-2 1,-1 2 0,1 1-2,-1 1-7,-1-3-14,2 3-6,0-2 4,0 1 3,0-1 14,1 0 15,-1 1 6,-1 1-3,0 0-4,1 0-6,0-1-9,0 1-12,1-1-5,0-2-3,1 0 6,0 1 11,0-2 0,-1 1 10,0-1 0,0 0-7,2 0-14,-1-2-9,1 2-6,0 1-2,1 1 2,-3 2 13,1 1 9,-1 1 7,0 2 1,-1-2 0,1 1-2,0 0-3,0-1 1,-1-1-11,1 0-9,1 0-6,-1-1-1,1 1 8,1 3 13,-2-4 3,1 1 6,0 1-1,-1 0-7,1 0-11,0 0 3,0 1 1,0-1 1,0 1 6,1 1 2,-1 0 4,-1-1-1,1 1 8,-1-1-2,-1 0-2,2 1-2,0 1-4,0-1-4,0 0-2,2 0 10,-2-1 4,1 1 13,-2 0 8,1 1 1,-4 1 0,3 0-4,-2-1-16,0 1-6,1-2-4,0 2-2,2-2 1,-1 0 6,2 0 1,-1 0 1,-1-1 4,-1 1-2,-1 0 2,1 1-5,-2 0-5,0 0 4,1 1 1,-3 0 0,1 0 1,-1 2 6,0-1-1,0 0-4,0 0-1,0 0 7,1 0 5,-1 0-2,0 0 4,0 0 1,1 0-3,-1 1-8,1-1 7,-1 0-4,0 1-8,1-3-8,-1 3-28,0-1-101,0 0-118,1 1-199,-1-1-337,1 1-943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0 148 472,'0'1'1338,"0"0"-193,0-1-99,0 0-207,0 1-359,0 0-240,0-1-157,0 1 19,0 0 110,0-1 172,0 0 98,0 1 53,0 0-51,0-1-111,0 0-170,0 1-113,0 0 1208,0-2-1213,0 1 46,0-1 20,0 1-20,0 0-19,0-1-27,0 0-60,0 1-27,0 0 2,0-1 14,0 0 44,0-1 51,1 2 38,0-2 11,0 2-8,1-2-52,-2 1-52,1 0-57,-1 0-32,0 0-7,0 0-9,0 0 11,1 0 16,1-1 15,6-1 9,0 1 6,0 0 1,-1-1-6,-2 2-1,-1-1-1,1 1-2,4-2 15,2 1 6,7-1 14,16-2 42,-17 3 28,-8 1 8,-1 0 1,0 0-14,-1 0-35,2-1-25,2 2-22,1-1-2,1 0-2,1 0 3,-3 1 4,0-2 3,-2 2-2,3-1 3,0 0 5,5 1 23,2-1 63,5 0 68,1-1 27,-1-1 11,-1 1-19,-1 0-60,-4-1-72,-3 1-27,-3 1-7,0 0-2,-4 0 2,6-1 12,2 1 3,0-2 4,4 1-2,1 2 1,-4-3-9,0 2-5,-3-1-3,-1 0 5,-3 0 27,1 1 85,-2-1 37,-1 2 10,1 0 0,2 0-27,-1-1-92,4-1-44,-1-1-12,0 2-7,-1 0-1,-1 1 1,-1 0 5,0-1-4,-1 1 5,4-3-2,1 1-10,5 1-2,2 1 5,2-2-5,1 2-1,0-1 0,-3 1 0,-2-3 0,-3 2 0,-2 0 0,-1-1 1,2 1 5,-1 0-5,2-1 0,0 2 3,2 0-8,-1-2 3,2 0 0,-1 1-5,4 0 4,0 0-4,1 0 6,0 1 6,1-1-4,-2-1 4,1 0-5,2 1-1,4 2 0,-2-2 0,1 2 1,-2 0 5,-1-1-5,0-2-2,0 1-5,-1 1 4,3-2-4,0 2 5,-5 0 1,0-2 0,1 2 0,0 1-1,0-1-5,0 0 6,3 0 6,0-1-5,1 1-2,1 0-5,2 1 2,-3-1-6,-2 1 7,-5-1 3,-3 0 0,-1 1 1,0 0 5,-5-1-2,3 0 8,-1 1-3,-1-2-1,1 1 3,1 0 7,-2-2 24,1 2 119,-1 0 35,1 0 14,1 0-5,-1 1-21,0-1-116,2 1-39,-3-2-14,-1 0 5,-2-1-3,0 2 1,-1-1 3,1-1-4,-1 4-1,3-1-1,0 1-6,0-3-2,0 2-4,1-1 3,-1 0 2,-2-2 0,2 3 2,-1-2 2,2 0-8,1 1 1,0 0-2,0-2 2,-1 2-2,0 0 2,-3-2-2,-2 2 3,-1 1 2,0-1-1,1 1-4,3-1 2,-1-1-2,1 0 2,-1 1-2,-1 0 2,-1-1-2,0 2 2,0-1-1,-1 0 7,0 2-9,-1-2 0,-3 2 6,-1-2 4,-1-2-8,0 2 2,0-1 1,0 1-7,1-1-5,1 1 3,3 0 4,3 0 3,0 0-1,-2 0 7,-2 0-6,0 0 7,0 0-3,-2 0-3,1 0-10,-1 0 1,1 0-2,1 0 3,0 0 4,0 0 4,0 0 4,-2 0 4,-1 0 2,0 0 0,0 0-1,0 0-6,0 0-2,0 0-7,0 0-5,0 0 2,1 0-4,-1 0 1,-1 0 4,2 0 2,0 0 3,1 0 9,1 0-3,-1 0-2,1 0-6,-2 0-1,-2 0 2,1 0 3,1 0-2,-2 0 2,2 0-4,-1 0-1,0 0 0,1 0 0,0 0 0,1 0 0,1 0 2,1 0 2,1 0-7,1 1 7,-2-1-3,3 0 1,-1 0 3,-1 0-2,0 0 2,1 0-2,-3 0 3,-2 0 1,0 0-4,-1 0 2,1 0-4,-2 0-2,2 0-4,1 0 3,1 0 4,-1 0-1,-1 0-13,0 0 21,-1 0 7,0 0-1,0 0 0,0 0 13,0 0-22,0 0-8,0 0-13,0 0-6,1 0 5,-1 0 9,0 0 12,0 0 5,-1 0 6,2 0 5,-1 0-2,0 0 2,0 0-2,0 0 2,0 0-4,0 0-1,0 0 0,0 0-1,0 1-6,0-1 1,0 0 3,0 0 278,-1 0-276,0 0 390,0 0-440,0 2 42,0-2 6,0 0 11,1 0-14,-1 0-4,0 1 249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3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29"/>
    </inkml:brush>
  </inkml:definitions>
  <inkml:trace contextRef="#ctx0" brushRef="#br0">0 615 472,'0'2'1338,"0"0"-193,0 1-99,0-1-207,0 0-359,0 1-240,0-1-157,0 0 19,0 0 110,0 1 172,0-1 98,0 0 53,0 1-51,0-1-111,0 0-170,0 0-113,0 1 1208,0-4-1213,0-1 46,0 0 20,0 0-20,0 0-19,0-1-27,0 1-60,0 0-27,0-1 2,0 0 14,0 0 44,0-2 51,1 0 38,0 1 11,0-1-8,1 1-52,-2-1-52,1 1-57,-1-1-32,0 0-7,0 1-9,0 0 11,1-1 16,1-1 15,6-6 9,0 1 6,0 1 1,-1 1-6,-2 3-1,-1 1-1,1-3-2,4-2 15,2 0 6,7-2 14,16-10 42,-17 15 28,-8 3 8,-1 1 1,0-2-14,-1 0-35,2-1-25,2 4-22,1-2-2,1 0-2,1 2 3,-3-1 4,0-1 3,-2 0-2,3 1 3,0 0 5,5 1 23,2-2 63,5-2 68,1-2 27,-1-4 11,-1 2-19,-1 1-60,-4 0-72,-3 2-27,-3 2-7,0 1-2,-4-2 2,6 0 12,2-1 3,0-3 4,4 3-2,1 1 1,-4-2-9,0 3-5,-3-1-3,-1-3 5,-3 0 27,1 2 85,-2 3 37,-1 3 10,1 0 0,2-1-27,-1-3-92,4-3-44,-1 0-12,0 2-7,-1 4-1,-1 2 1,-1-4 5,0 2-4,-1-1 5,4-8-2,1 2-10,5 5-2,2 2 5,2-2-5,1 3-1,0 0 0,-3-5 0,-2-2 0,-3 3 0,-2-1 0,-1-2 1,2 4 5,-1 0-5,2 0 0,0 2 3,2-1-8,-1-3 3,2-3 0,-1 5-5,4-2 4,0 4-4,1-3 6,0 4 6,1-3-4,-2-1 4,1-3-5,2 2-1,4 9 0,-2-5 0,1 4 1,-2 2 5,-1-3-5,0-8-2,0 4-5,-1-2 4,3-2-4,0 5 5,-5 2 1,0-5 0,1 5 0,0 4-1,0-5-5,0-1 6,3 3 6,0-3-5,1-2-2,1 8-5,2-3 2,-3 2-6,-2 0 7,-5-1 3,-3-4 0,-1 7 1,0-1 5,-5-2-2,3-2 8,-1 2-3,-1-2-1,1-2 3,1-2 7,-2 1 24,1-1 119,-1 2 35,1 2 14,1 4-5,-1 1-21,0-5-116,2 1-39,-3-5-14,-1-2 5,-2 1-3,0 1 1,-1 0 3,1 2-4,-1 4-1,3 4-1,0 1-6,0-9-2,0 4-4,1-2 3,-1 0 2,-2-5 0,2 6 2,-1-4 2,2-2-8,1 4 1,0 3-2,0-9 2,-1 7-2,0-1 2,-3-4-2,-2 4 3,-1 4 2,0-1-1,1-2-4,3 1 2,-1-4-2,1 2 2,-1-3-2,-1 3 2,-1-1-2,0 3 2,0 1-1,-1 1 7,0 3-9,-1-1 0,-3-4 6,-1-2 4,-1-2-8,0 1 2,0 0 1,0 0-7,1 0-5,1 2 3,3-3 4,3 1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1-7,1-1 7,-2-2-3,3 0 1,-1 0 3,-1 0-2,0 0 2,1 0-2,-3 0 3,-2 0 1,0 0-4,-1 0 2,1 0-4,-2 0-2,2 0-4,1 0 3,1 0 4,-1 0-1,-1 0-13,0 0 21,-1 0 7,0 0-1,0 0 0,0 0 13,0 0-22,0 0-8,0 0-13,0 0-6,1 0 5,-1 0 9,0 0 12,0 0 5,-1 0 6,2 0 5,-1 0-2,0 0 2,0 0-2,0 0 2,0 0-4,0 0-1,0 0 0,0 2-1,0 0-6,0-2 1,0 0 3,0 0 278,-1 1-276,0 0 390,0 0-440,0 1 42,0 0 6,0-2 11,1 0-14,-1 1-4,0 0 249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0 514 472,'0'2'1338,"0"-1"-193,0 2-99,0-2-207,0 1-359,0 0-240,0 0-157,0 0 19,0 0 110,0-1 172,0 2 98,0-2 53,0 1-51,0 0-111,0 0-170,0 0-113,0 0 1208,0-3-1213,0 0 46,0-1 20,0 0-20,0 0-19,0 0-27,0 1-60,0-2-27,0 2 2,0-1 14,0-2 44,0 0 51,1 0 38,0 1 11,0-2-8,1 2-52,-2-1-52,1 0-57,-1 0-32,0 1-7,0-1-9,0 0 11,1 1 16,1-3 15,6-3 9,0-1 6,0 2 1,-1 2-6,-2-1-1,-1 3-1,1-3-2,4-1 15,2 1 6,7-4 14,16-7 42,-17 12 28,-8 1 8,-1 4 1,0-3-14,-1-1-35,2 0-25,2 4-22,1-2-2,1-1-2,1 2 3,-3 0 4,0-2 3,-2 1-2,3 1 3,0 0 5,5 0 23,2-2 63,5 0 68,1-3 27,-1-2 11,-1-1-19,-1 3-60,-4-1-72,-3 2-27,-3 2-7,0 0-2,-4-1 2,6 1 12,2-2 3,0-2 4,4 2-2,1 1 1,-4-1-9,0 1-5,-3-1-3,-1-1 5,-3 0 27,1 1 85,-2 2 37,-1 4 10,1-2 0,2 1-27,-1-3-92,4-2-44,-1-1-12,0 2-7,-1 3-1,-1 2 1,-1-4 5,0 3-4,-1-1 5,4-7-2,1 1-10,5 4-2,2 3 5,2-3-5,1 4-1,0-2 0,-3-3 0,-2-1 0,-3 2 0,-2-1 0,-1-2 1,2 3 5,-1 2-5,2-3 0,0 4 3,2-1-8,-1-4 3,2 0 0,-1 1-5,4 1 4,0 2-4,1-2 6,0 3 6,1-1-4,-2-3 4,1-3-5,2 4-1,4 6 0,-2-3 0,1 2 1,-2 3 5,-1-4-5,0-5-2,0 2-5,-1-1 4,3-2-4,0 4 5,-5 2 1,0-4 0,1 4 0,0 4-1,0-5-5,0 0 6,3 1 6,0-1-5,1-3-2,1 7-5,2-1 2,-3-1-6,-2 2 7,-5-1 3,-3-4 0,-1 6 1,0-1 5,-5 0-2,3-4 8,-1 4-3,-1-4-1,1 0 3,1-3 7,-2 1 24,1 1 119,-1-1 35,1 3 14,1 5-5,-1-3-21,0-2-116,2 2-39,-3-5-14,-1-3 5,-2 3-3,0-1 1,-1 1 3,1 2-4,-1 2-1,3 4-1,0 0-6,0-7-2,0 4-4,1-2 3,-1 0 2,-2-3 0,2 4 2,-1-4 2,2-1-8,1 3 1,0 2-2,0-7 2,-1 6-2,0 0 2,-3-4-2,-2 3 3,-1 3 2,0-1-1,1 0-4,3 0 2,-1-3-2,1 0 2,-1-1-2,-1 2 2,-1-1-2,0 3 2,0 1-1,-1 1 7,0 1-9,-1 0 0,-3-2 6,-1-4 4,-1 1-8,0-2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7,-2-1-3,3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1 390,0-2-440,0 1 42,0 1 6,0-1 11,1-1-14,-1 0-4,0 1 249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0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04"/>
    </inkml:brush>
  </inkml:definitions>
  <inkml:trace contextRef="#ctx0" brushRef="#br0">4 22 200,'0'0'0,"0"-8"224,-1 2-80,1 3-24,-2-1-96,2 4-88,0-1-88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5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0 514 472,'0'2'1338,"0"-1"-193,0 2-99,0-2-207,0 1-359,0 0-240,0 0-157,0 0 19,0 0 110,0-1 172,0 2 98,0-2 53,0 1-51,0 0-111,0 0-170,0 0-113,0 0 1208,0-3-1213,0 0 46,0-1 20,0 0-20,0 0-19,0 0-27,0 1-60,0-2-27,0 2 2,0-1 14,0-2 44,0 0 51,1 0 38,0 1 11,0-2-8,1 2-52,-2-1-52,1 0-57,-1 0-32,0 1-7,0-1-9,0 0 11,1 1 16,1-3 15,6-3 9,0-1 6,0 2 1,-1 2-6,-2-1-1,-1 3-1,1-3-2,4-1 15,2 1 6,7-4 14,16-7 42,-17 12 28,-8 1 8,-1 4 1,0-3-14,-1-1-35,2 0-25,2 4-22,1-2-2,1-1-2,1 2 3,-3 0 4,0-2 3,-2 1-2,3 1 3,0 0 5,5 0 23,2-2 63,5 0 68,1-3 27,-1-2 11,-1-1-19,-1 3-60,-4-1-72,-3 2-27,-3 2-7,0 0-2,-4-1 2,6 1 12,2-2 3,0-2 4,4 2-2,1 1 1,-4-1-9,0 1-5,-3-1-3,-1-1 5,-3 0 27,1 1 85,-2 2 37,-1 4 10,1-2 0,2 1-27,-1-3-92,4-2-44,-1-1-12,0 2-7,-1 3-1,-1 2 1,-1-4 5,0 3-4,-1-1 5,4-7-2,1 1-10,5 4-2,2 3 5,2-3-5,1 4-1,0-2 0,-3-3 0,-2-1 0,-3 2 0,-2-1 0,-1-2 1,2 3 5,-1 2-5,2-3 0,0 4 3,2-1-8,-1-4 3,2 0 0,-1 1-5,4 1 4,0 2-4,1-2 6,0 3 6,1-1-4,-2-3 4,1-3-5,2 4-1,4 6 0,-2-3 0,1 2 1,-2 3 5,-1-4-5,0-5-2,0 2-5,-1-1 4,3-2-4,0 4 5,-5 2 1,0-4 0,1 4 0,0 4-1,0-5-5,0 0 6,3 1 6,0-1-5,1-3-2,1 7-5,2-1 2,-3-1-6,-2 2 7,-5-1 3,-3-4 0,-1 6 1,0-1 5,-5 0-2,3-4 8,-1 4-3,-1-4-1,1 0 3,1-3 7,-2 1 24,1 1 119,-1-1 35,1 3 14,1 5-5,-1-3-21,0-2-116,2 2-39,-3-5-14,-1-3 5,-2 3-3,0-1 1,-1 1 3,1 2-4,-1 2-1,3 4-1,0 0-6,0-7-2,0 4-4,1-2 3,-1 0 2,-2-3 0,2 4 2,-1-4 2,2-1-8,1 3 1,0 2-2,0-7 2,-1 6-2,0 0 2,-3-4-2,-2 3 3,-1 3 2,0-1-1,1 0-4,3 0 2,-1-3-2,1 0 2,-1-1-2,-1 2 2,-1-1-2,0 3 2,0 1-1,-1 1 7,0 1-9,-1 0 0,-3-2 6,-1-4 4,-1 1-8,0-2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7,-2-1-3,3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1 390,0-2-440,0 1 42,0 1 6,0-1 11,1-1-14,-1 0-4,0 1 249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6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0 514 472,'0'2'1338,"0"-1"-193,0 2-99,0-2-207,0 1-359,0 0-240,0 0-157,0 0 19,0 0 110,0-1 172,0 2 98,0-2 53,0 1-51,0 0-111,0 0-170,0 0-113,0 0 1208,0-3-1213,0 0 46,0-1 20,0 0-20,0 0-19,0 0-27,0 1-60,0-2-27,0 2 2,0-1 14,0-2 44,0 0 51,1 0 38,0 1 11,0-2-8,1 2-52,-2-1-52,1 0-57,-1 0-32,0 1-7,0-1-9,0 0 11,1 1 16,1-3 15,6-3 9,0-1 6,0 2 1,-1 2-6,-2-1-1,-1 3-1,1-3-2,4-1 15,2 1 6,7-4 14,16-7 42,-17 12 28,-8 1 8,-1 4 1,0-3-14,-1-1-35,2 0-25,2 4-22,1-2-2,1-1-2,1 2 3,-3 0 4,0-2 3,-2 1-2,3 1 3,0 0 5,5 0 23,2-2 63,5 0 68,1-3 27,-1-2 11,-1-1-19,-1 3-60,-4-1-72,-3 2-27,-3 2-7,0 0-2,-4-1 2,6 1 12,2-2 3,0-2 4,4 2-2,1 1 1,-4-1-9,0 1-5,-3-1-3,-1-1 5,-3 0 27,1 1 85,-2 2 37,-1 4 10,1-2 0,2 1-27,-1-3-92,4-2-44,-1-1-12,0 2-7,-1 3-1,-1 2 1,-1-4 5,0 3-4,-1-1 5,4-7-2,1 1-10,5 4-2,2 3 5,2-3-5,1 4-1,0-2 0,-3-3 0,-2-1 0,-3 2 0,-2-1 0,-1-2 1,2 3 5,-1 2-5,2-3 0,0 4 3,2-1-8,-1-4 3,2 0 0,-1 1-5,4 1 4,0 2-4,1-2 6,0 3 6,1-1-4,-2-3 4,1-3-5,2 4-1,4 6 0,-2-3 0,1 2 1,-2 3 5,-1-4-5,0-5-2,0 2-5,-1-1 4,3-2-4,0 4 5,-5 2 1,0-4 0,1 4 0,0 4-1,0-5-5,0 0 6,3 1 6,0-1-5,1-3-2,1 7-5,2-1 2,-3-1-6,-2 2 7,-5-1 3,-3-4 0,-1 6 1,0-1 5,-5 0-2,3-4 8,-1 4-3,-1-4-1,1 0 3,1-3 7,-2 1 24,1 1 119,-1-1 35,1 3 14,1 5-5,-1-3-21,0-2-116,2 2-39,-3-5-14,-1-3 5,-2 3-3,0-1 1,-1 1 3,1 2-4,-1 2-1,3 4-1,0 0-6,0-7-2,0 4-4,1-2 3,-1 0 2,-2-3 0,2 4 2,-1-4 2,2-1-8,1 3 1,0 2-2,0-7 2,-1 6-2,0 0 2,-3-4-2,-2 3 3,-1 3 2,0-1-1,1 0-4,3 0 2,-1-3-2,1 0 2,-1-1-2,-1 2 2,-1-1-2,0 3 2,0 1-1,-1 1 7,0 1-9,-1 0 0,-3-2 6,-1-4 4,-1 1-8,0-2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7,-2-1-3,3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1 390,0-2-440,0 1 42,0 1 6,0-1 11,1-1-14,-1 0-4,0 1 249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7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0 514 472,'0'2'1338,"0"-1"-193,0 2-99,0-2-207,0 1-359,0 0-240,0 0-157,0 0 19,0 0 110,0-1 172,0 2 98,0-2 53,0 1-51,0 0-111,0 0-170,0 0-113,0 0 1208,0-3-1213,0 0 46,0-1 20,0 0-20,0 0-19,0 0-27,0 1-60,0-2-27,0 2 2,0-1 14,0-2 44,0 0 51,1 0 38,0 1 11,0-2-8,1 2-52,-2-1-52,1 0-57,-1 0-32,0 1-7,0-1-9,0 0 11,1 1 16,1-3 15,6-3 9,0-1 6,0 2 1,-1 2-6,-2-1-1,-1 3-1,1-3-2,4-1 15,2 1 6,7-4 14,16-7 42,-17 12 28,-8 1 8,-1 4 1,0-3-14,-1-1-35,2 0-25,2 4-22,1-2-2,1-1-2,1 2 3,-3 0 4,0-2 3,-2 1-2,3 1 3,0 0 5,5 0 23,2-2 63,5 0 68,1-3 27,-1-2 11,-1-1-19,-1 3-60,-4-1-72,-3 2-27,-3 2-7,0 0-2,-4-1 2,6 1 12,2-2 3,0-2 4,4 2-2,1 1 1,-4-1-9,0 1-5,-3-1-3,-1-1 5,-3 0 27,1 1 85,-2 2 37,-1 4 10,1-2 0,2 1-27,-1-3-92,4-2-44,-1-1-12,0 2-7,-1 3-1,-1 2 1,-1-4 5,0 3-4,-1-1 5,4-7-2,1 1-10,5 4-2,2 3 5,2-3-5,1 4-1,0-2 0,-3-3 0,-2-1 0,-3 2 0,-2-1 0,-1-2 1,2 3 5,-1 2-5,2-3 0,0 4 3,2-1-8,-1-4 3,2 0 0,-1 1-5,4 1 4,0 2-4,1-2 6,0 3 6,1-1-4,-2-3 4,1-3-5,2 4-1,4 6 0,-2-3 0,1 2 1,-2 3 5,-1-4-5,0-5-2,0 2-5,-1-1 4,3-2-4,0 4 5,-5 2 1,0-4 0,1 4 0,0 4-1,0-5-5,0 0 6,3 1 6,-1-1-5,3-3-2,0 7-5,2-1 2,-3-1-6,-2 2 7,-5-1 3,-3-4 0,-1 6 1,0-1 5,-5 0-2,3-4 8,-1 4-3,-1-4-1,1 0 3,1-3 7,-2 1 24,1 1 119,-1-1 35,1 3 14,1 5-5,-1-3-21,0-2-116,2 2-39,-3-5-14,-1-3 5,-2 3-3,0-1 1,-1 1 3,1 2-4,-1 2-1,3 4-1,0 0-6,0-7-2,0 4-4,1-2 3,-1 0 2,-2-3 0,2 4 2,-1-4 2,2-1-8,1 3 1,0 2-2,0-7 2,-1 6-2,0 0 2,-3-4-2,-2 3 3,-1 3 2,0-1-1,1 0-4,3 0 2,-1-3-2,1 0 2,-1-1-2,-1 2 2,-1-1-2,0 3 2,0 1-1,-1 1 7,0 1-9,-1 0 0,-3-2 6,-1-4 4,-1 1-8,0-2 2,0 2 1,0-1-7,1 1-5,1 0 3,3-1 4,3 0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1-7,1-2 7,-2-1-3,3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1 390,0-2-440,0 1 42,0 1 6,0-1 11,1-1-14,-1 0-4,0 1 249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29"/>
    </inkml:brush>
  </inkml:definitions>
  <inkml:trace contextRef="#ctx0" brushRef="#br0">0 514 472,'0'2'1338,"0"-1"-193,0 2-99,0-2-207,0 1-359,0 0-240,0 0-157,0 0 19,0 0 110,0-1 172,0 2 98,0-2 53,0 1-51,0 0-111,0 0-170,0 0-113,0 0 1208,0-3-1213,0 0 46,0-1 20,0 0-20,0 0-19,0 0-27,0 1-60,0-2-27,0 2 2,0-1 14,0-2 44,0 0 51,1 0 38,0 1 11,0-2-8,1 2-52,-2-1-52,1 0-57,-1 0-32,0 1-7,0-1-9,0 0 11,1 1 16,1-3 15,6-3 9,0-1 6,0 2 1,-1 2-6,-2-1-1,-1 3-1,1-3-2,4-1 15,2 1 6,7-4 14,16-7 42,-17 12 28,-8 1 8,-1 4 1,0-3-14,-1-1-35,2 0-25,2 4-22,1-2-2,1-1-2,1 2 3,-3 0 4,0-2 3,-2 1-2,3 1 3,0 0 5,5 0 23,2-2 63,5 0 68,1-3 27,-1-2 11,-1-1-19,-1 3-60,-4-1-72,-3 2-27,-3 2-7,0 0-2,-4-1 2,6 1 12,2-2 3,0-2 4,4 2-2,1 1 1,-4-1-9,0 1-5,-3-1-3,-1-1 5,-3 0 27,1 1 85,-2 2 37,-1 4 10,1-2 0,2 1-27,-1-3-92,4-2-44,-1-1-12,0 2-7,-1 3-1,-1 2 1,-1-4 5,0 3-4,-1-1 5,4-7-2,1 1-10,5 4-2,2 3 5,2-3-5,1 4-1,0-2 0,-3-3 0,-2-1 0,-3 2 0,-2-1 0,-1-2 1,2 3 5,-1 2-5,2-3 0,0 4 3,2-1-8,-1-4 3,2 0 0,-1 1-5,4 1 4,0 2-4,1-2 6,0 3 6,1-1-4,-2-3 4,1-3-5,2 4-1,4 6 0,-2-3 0,1 2 1,-2 3 5,-1-4-5,0-5-2,0 2-5,-1-1 4,3-2-4,0 4 5,-5 2 1,0-4 0,1 4 0,0 4-1,0-5-5,0 0 6,3 1 6,0-1-5,1-3-2,1 7-5,2-1 2,-3-1-6,-2 2 7,-5-1 3,-3-4 0,-1 6 1,0-1 5,-5 0-2,3-4 8,-1 4-3,-1-4-1,1 0 3,1-3 7,-2 1 24,1 1 119,-1-1 35,1 3 14,1 5-5,-1-3-21,0-2-116,2 2-39,-3-5-14,-1-3 5,-2 3-3,0-1 1,-1 1 3,1 2-4,-1 2-1,3 4-1,0 0-6,0-7-2,0 4-4,1-2 3,-1 0 2,-2-3 0,2 4 2,-1-4 2,2-1-8,1 3 1,0 2-2,0-7 2,-1 6-2,0 0 2,-3-4-2,-2 3 3,-1 3 2,0-1-1,1 0-4,3 0 2,-1-3-2,1 0 2,-1-1-2,-1 2 2,-1-1-2,0 3 2,0 1-1,-1 1 7,0 1-9,-1 0 0,-3-2 6,-1-4 4,-1 1-8,0-2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1-7,1-2 7,-2-1-3,3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1 390,0-2-440,0 1 42,0 1 6,0-1 11,1-1-14,-1 0-4,0 1 249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1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29"/>
    </inkml:brush>
  </inkml:definitions>
  <inkml:trace contextRef="#ctx0" brushRef="#br0">0 615 472,'0'2'1338,"0"0"-193,0 1-99,0-1-207,0 0-359,0 1-240,0-1-157,0 0 19,0 0 110,0 1 172,0-1 98,0 0 53,0 1-51,0-1-111,0 0-170,0 0-113,0 1 1208,0-4-1213,0-1 46,0 0 20,0 0-20,0 0-19,0-1-27,0 1-60,0 0-27,0-1 2,0 0 14,0 0 44,0-2 51,1 0 38,0 1 11,0-1-8,1 1-52,-2-1-52,1 1-57,-1-1-32,0 0-7,0 1-9,0 0 11,1-1 16,1-1 15,6-6 9,0 1 6,0 1 1,-1 1-6,-2 3-1,-1 1-1,1-3-2,4-2 15,2 0 6,7-2 14,16-10 42,-17 15 28,-8 3 8,-1 1 1,0-2-14,-1 0-35,2-1-25,2 4-22,1-2-2,1 0-2,1 2 3,-3-1 4,0-1 3,-2 0-2,3 1 3,0 0 5,5 1 23,2-2 63,5-2 68,1-2 27,-1-4 11,-1 2-19,-1 1-60,-4 0-72,-3 2-27,-3 2-7,0 1-2,-4-2 2,6 0 12,2-1 3,0-3 4,4 3-2,1 1 1,-4-2-9,0 3-5,-3-1-3,-1-3 5,-3 0 27,1 2 85,-2 3 37,-1 3 10,1 0 0,2-1-27,-1-3-92,4-3-44,-1 0-12,0 2-7,-1 4-1,-1 2 1,-1-4 5,0 2-4,-1-1 5,4-8-2,1 2-10,5 5-2,2 2 5,2-2-5,1 3-1,0 0 0,-3-5 0,-2-2 0,-3 3 0,-2-1 0,-1-2 1,2 4 5,-1 0-5,2 0 0,0 2 3,2-1-8,-1-3 3,2-3 0,-1 5-5,4-2 4,0 4-4,1-3 6,0 4 6,1-3-4,-2-1 4,1-3-5,2 2-1,4 9 0,-2-5 0,1 4 1,-2 2 5,-1-3-5,0-8-2,0 4-5,-1-2 4,3-2-4,0 5 5,-5 2 1,0-5 0,1 5 0,0 4-1,0-5-5,0-1 6,3 3 6,0-3-5,1-2-2,1 8-5,2-3 2,-3 2-6,-2 0 7,-5-1 3,-3-4 0,-1 7 1,0-1 5,-5-2-2,3-2 8,-1 2-3,-1-2-1,1-2 3,1-2 7,-2 1 24,1-1 119,-1 2 35,1 2 14,1 4-5,-1 1-21,0-5-116,2 1-39,-3-5-14,-1-2 5,-2 1-3,0 1 1,-1 0 3,1 2-4,-1 4-1,3 4-1,0 1-6,0-9-2,0 4-4,1-2 3,-1 0 2,-2-5 0,2 6 2,-1-4 2,2-2-8,1 4 1,0 3-2,0-9 2,-1 7-2,0-1 2,-3-4-2,-2 4 3,-1 4 2,0-1-1,1-2-4,3 1 2,-1-4-2,1 2 2,-1-3-2,-1 3 2,-1-1-2,0 3 2,0 1-1,-1 1 7,0 3-9,-1-1 0,-3-4 6,-1-2 4,-1-2-8,0 1 2,0 0 1,0 0-7,1 0-5,1 2 3,3-3 4,3 1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1-7,1-1 7,-2-2-3,3 0 1,-1 0 3,-1 0-2,0 0 2,1 0-2,-3 0 3,-2 0 1,0 0-4,-1 0 2,1 0-4,-2 0-2,2 0-4,1 0 3,1 0 4,-1 0-1,-1 0-13,0 0 21,-1 0 7,0 0-1,0 0 0,0 0 13,0 0-22,0 0-8,0 0-13,0 0-6,1 0 5,-1 0 9,0 0 12,0 0 5,-1 0 6,2 0 5,-1 0-2,0 0 2,0 0-2,0 0 2,0 0-4,0 0-1,0 0 0,0 2-1,0 0-6,0-2 1,0 0 3,0 0 278,-1 1-276,0 0 390,0 0-440,0 1 42,0 0 6,0-2 11,1 0-14,-1 1-4,0 0 249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2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42"/>
    </inkml:brush>
  </inkml:definitions>
  <inkml:trace contextRef="#ctx0" brushRef="#br0">6 1 584,'0'0'0,"-1"0"504,0 0-456,-1 0-128,1-1-296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3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42"/>
    </inkml:brush>
  </inkml:definitions>
  <inkml:trace contextRef="#ctx0" brushRef="#br0">5 3012 1872,'0'-1'-20,"0"-1"-361,1-2-300,-2 3 82,1 0 584,0 0 598,0 0 329,-1-1-30,1 0-44,-1 1-209,1-1-176,-1 2-197,1-2-121,-1 1-93,0-1-47,1 0-24,0 2-9,0-1 10,0 0 27,0 0 30,0-1 46,0 1 28,0-1 11,0 1-6,1-1-4,1 1-24,2-4-2,0 0 3,-1 3 30,1-2 6,-1 0 13,5-1-6,7-6-7,-8 6-40,-1 2-31,0 0-33,0 1-13,-1 0-5,0 0 3,0 1 9,0-2 40,1 0 70,1-1 58,2 1 18,2-4 7,0 1-32,1-1-69,-1 0-58,0 2-18,-3 0-11,1 1 3,-1-1 18,-1 2 75,0-1 40,0-1 12,-1 1 5,3 0-21,-2 0-74,0-1-37,0 2-16,2-1-6,-2 2 2,0-1-2,0 0 4,0 1 1,-2 1 1,1 0 6,0-1 2,1 0 6,-1-1 6,2 0 22,-1-1 6,0 2 5,0-1-5,1 0-5,-1 0-19,0-1-15,0 1-10,0 0-7,0 2 0,1 0 5,-1 0-5,1-1-1,-2-1 0,1-1 0,-2-1-1,1 3-5,0 0 4,0-1-5,0 1-1,3-1 0,0 0 1,2 1 6,-1 0 1,0-1 1,-1 1 6,-1 0 1,0-1 0,0 0-1,0 2-6,-1-1-1,1 0 1,0 0 11,-1 0 54,-1-1 131,1 1 51,0 0 20,-2 0-1,1-1-51,0 1-127,-2 1-50,2 0-26,0 0-7,0-1-10,0 1 2,0 1 4,0-2 3,-1 2-1,0-1 8,0-1-4,1 2-7,-2-2-2,-1-1-6,-1 2-1,2-1 2,-1 0 3,1 1-1,1 0 8,1 0-1,0-1 3,1-1 2,0 1 0,1 0-1,1-2-6,0 2 30,0-1 132,0-2 67,1 0 14,2 0 17,-1-1-25,0 1-122,0 2-66,-1-1-16,1 1-8,-1 0-6,0-1 0,0 1 12,-1-1 3,-1 1 7,-1-1 7,0 1-1,0 0-7,0 0-12,3 0-6,-1 0-10,0 1-5,1-1-3,1 1 2,-1 0-2,-1 2 4,2-2 2,-2 2 4,0-3-5,-1 1-5,1 0 2,-1 0-3,1 0-2,1 0 0,0 0 0,0 1 0,2 0-2,-2 0-2,1 1 8,-1-2-1,1 1 2,-2-1-3,-2 0-2,1 1 0,-1-2 0,0 0 0,1-1 1,0 2 4,0 0-1,0 1 8,0 0-2,0 0-1,0-1 6,0 1-1,1 0-4,-1-1-2,1 0 0,-1 0-2,1 1-3,-1-2 4,1 0 1,-1 2 1,1 0 6,-2-1 2,2 3 7,0 0 6,-1-1-6,-1-1-7,1 1-2,-2-1-7,1-1-6,-1 0 5,2 1 0,-2-2-6,3 2-1,-1-1 0,1 0 0,0-1-1,1 1-5,-1 0 4,-1 0-5,1 2 0,2 0 5,-2-1-2,0 0 8,0 1-3,0-2-1,0 1 0,0-2 0,0 1-1,2-2-5,-1 2 5,0 0 1,-2-2 1,0-1 6,-2 1 2,-1-1 6,-1 3 2,2 0 7,-2 1 8,1-1 6,1 1-5,0-1-1,0 0 0,2-2-1,1 1 1,1-2 25,0 2 10,0-1 6,0 0-13,0 0-9,0 1-23,0-2-12,0 2-6,0-2 5,1 1 1,-1-1 1,0 2 6,0-2 1,0 2 0,-2-1 0,-1 1 0,-1 0-3,-1 2-10,0 0-3,0 1-1,-1-1-7,1-1-4,-2 1 6,3-1-6,-1 1 3,1 1 2,1 0 3,0 0-9,0-2-4,1 1-6,1 1 0,1-2 5,0 0-2,-1 0 9,1 2 2,-1-2-5,0-1 4,1 2-4,0 0 4,1-1-4,0 2 4,-2-1-4,1 0 4,0-1-4,-1 2 5,0-1 1,-1-1 2,-1 1 3,-1 0-2,-1-2 2,-1 2-2,-1 0 2,2 0-2,-2 0 3,1-1 2,1 0 0,-1 0-1,2 0-4,-1-1 2,2 1-4,0 0-1,0-2 2,2 1 4,-1 0 10,1-1 36,-2 0 28,3 0 23,-3-1 16,2 1 2,-2-1-24,2 1-23,1-2-17,0 1-12,1-1-18,2 0-11,-1 0-7,-2 0-2,-1 1-4,-2-1 3,-1 1 5,-2-1 8,1 0-6,0-2 4,0 2-10,3 0 4,1-1-6,2 3 6,-2-1-6,1 1 7,-1-1-1,1 0 2,-1 1-2,1-1 2,1 0-4,-1 0-2,0 1-4,2-1 2,0-1-2,0-1 2,1 0-2,-1-1 2,-1-1-2,-2 1 2,-2 1-2,-1 0 4,-1 0-1,0 4-2,-2-2 8,0 1-1,-1-1 2,0 2-3,0-1-4,1 1-4,2-1-2,2 0 0,0-1 0,0 1 1,1 0 10,-1-2 22,-2 3 31,1-2 31,0 2 23,-2-2 10,0 1-21,1-2-22,0 0-29,0 1-29,1-1-15,0-1 0,0 0-8,0-1 1,1 2-2,-1-1 5,0 1 5,1 1-5,-1 0-6,0-1-5,1 1-10,0-1-3,1 1 2,-1 0 10,0 0 2,-1 0 11,-2 2-4,1-3 7,-1 4-1,-2-2 1,2 0-12,-1-1-13,0 0-6,0-1-10,1-1-2,-1-2 8,-1 1 15,1 0 12,-1 0-1,1-1 4,1 0-1,0 3-4,1-2-2,-1-2 0,0 1 1,1-2 6,-2 0 1,1 0 0,1 1-2,-1-2-3,1 2 2,-1-1-3,1 2-1,-1 0 4,0 1-3,1 0-4,-1 0-4,1-1-2,-2 1-2,1 0-2,-1 0 7,0 0-7,1 0 3,0 1 2,-1-1 7,1 1 8,0 2 8,-1 1 7,-1-1 2,1-1 3,-1 2-9,0-1-6,0-1-10,0-1-6,0 2-9,2-3 3,0 0 1,2 0 0,0 1 1,1-2 5,0-1-5,2 1-2,0-2-5,-2 0 4,0 0-5,0-2 0,-2 4 5,0-2-4,-1 2 5,1 0 0,-1 0-5,-1-1 5,0 0 1,0-1 0,-1 2 0,2 0 0,0 1 0,1-1-2,0 1-3,0-1 4,1 0 1,-2 0 1,1 1 4,0-1-2,1 0 4,0 1 0,0 0-7,0-1-7,0 1-1,1-2-2,1 1-3,0-2 5,0-2 7,1-4 2,-2-1 4,2 1-3,-1 1-2,0 2-2,0 2-6,1 0-5,-1 0 5,0 0 5,0 0-1,0 0 11,-2-1 9,0 0 5,0-1-3,-1 0-3,-1 0-6,1 0-1,1-1-1,-2 0-5,1 0 4,1 2-5,0 1-1,-2 0 0,2 3 0,-1 0-1,-1 1-5,1 1 4,-1 1-2,0-1 8,0 1-3,0 0-1,0-1 0,-2-1-1,1 2-6,-1 0-2,2 2-6,-1-2-1,0 1 2,0 1 12,0-1 3,0 0 6,0 1-1,-1 1-4,1-1-2,-2 2-2,0 0-6,-1 0-6,0 2-2,0-1 0,0 0-2,0 0-4,1 1-1,-1-2 6,1 1 2,0-1 7,1-1 7,1-2 2,-1 1 4,0-1-6,1 1-12,0 0-6,0 0-9,1-1 1,0 0 1,2-3 14,9-12 8,-10 13 16,-2 4 6,0 1 10,-2 1-1,-1 0 0,0 0-14,0 0-4,0 1-19,0-2-8,0 2-3,0-1 4,1 0 3,1-1 13,2-1 8,0-1 3,0 1 10,-1-1-4,0 1-6,1-1-5,-1 1-12,-1-1-9,1 0-6,0-2-2,0 0 1,3-5 6,7-12 2,-6 10 7,-3 3 7,0-3-1,0 1-3,0 1 5,0 2 7,0-1 1,0 2 0,0 1-2,-1-1-7,0 0-14,1 1-6,0-1 4,0 0 3,1 0 14,-1 1 15,0-2 6,0 2-3,-1 1-4,1-1-6,-1 0-9,1 0-12,2-1-5,0-1-3,-1 1 6,1-1 11,1 0 0,-2 0 10,0-2 0,1 2-7,1-2-14,-1 0-9,2 1-6,-1 1-2,0 1 2,-1 2 13,0-1 9,0 3 7,-1-1 1,-1 1 0,1 0-2,0-1-3,0 1 1,0-2-11,0 1-9,1-2-6,0 1-1,-1 1 8,3 0 13,-3-1 3,2 0 6,-2 1-1,1 1-7,0-2-11,0 1 3,1 2 1,-1-3 1,0 3 6,1-1 2,-1 0 4,0 0-1,-1 1 8,1-1-2,-1 0-2,1 1-2,-1 0-4,2 0-4,-1-1-2,2 1 10,-2-1 4,1 0 13,-1 1 8,-1 1 1,-1 0 0,0 1-4,0-2-16,-1 1-6,1-1-4,1 1-2,0-1 1,1 0 6,1 0 1,-1-1 1,-1 0 4,-1 1-2,0-1 2,-1 2-5,1-1-5,-2 1 4,-1 0 1,0 0 0,0 1 1,-1 1 6,0-1-1,0 0-4,0 0-1,0 0 7,1 1 5,-1-1-2,0 0 4,0 1 1,1-1-3,-1 0-8,1 1 7,0-1-4,-1-1-8,0 2-8,0-1-28,0 0-101,0 1-118,0-1-199,1 1-337,0 0-943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42"/>
    </inkml:brush>
  </inkml:definitions>
  <inkml:trace contextRef="#ctx0" brushRef="#br0">0 241 472,'0'1'1338,"0"0"-193,0 0-99,0 0-207,0-1-359,0 2-240,0-1-157,0 0 19,0-1 110,0 1 172,0 0 98,0-1 53,0 2-51,0-1-111,0 0-170,0 0-113,0-1 1208,0 0-1213,0 0 46,0-1 20,0 0-20,0 0-19,0-1-27,0 2-60,0-1-27,0 0 2,0 1 14,0-2 44,0 0 51,0 0 38,2 0 11,-2 1-8,1-1-52,-1 0-52,0 0-57,0 1-32,0-1-7,1 0-9,0 0 11,-1 0 16,2 0 15,2-3 9,2 1 6,-2 0 1,2 1-6,-3 0-1,0 1-1,0 0-2,3-3 15,1 1 6,5 0 14,11-5 42,-12 6 28,-5 1 8,0 1 1,-1-1-14,-1 1-35,3-2-25,0 2-22,1 0-2,1 0-2,0-1 3,-2 1 4,0 0 3,0-1-2,0 1 3,1 0 5,4 0 23,1 0 63,3-2 68,0 0 27,0-1 11,-1 0-19,0-1-60,-2 3-72,-4-2-27,-1 3-7,0-1-2,-2 0 2,3-1 12,1 0 3,1-1 4,2 2-2,1 0 1,-2-1-9,-1 1-5,-1-1-3,-2-1 5,-1 1 27,0 1 85,-2 0 37,1 1 10,0 0 0,1 1-27,0-2-92,2 0-44,0-2-12,0 2-7,-1 1-1,-1 1 1,0-1 5,0-1-4,-1 1 5,2-2-2,1-1-10,4 2-2,1 2 5,1-2-5,1 2-1,0-1 0,-1-2 0,-3 0 0,-1 2 0,-2-2 0,0 0 1,0 1 5,1 1-5,1-2 0,-1 3 3,2-1-8,-1-1 3,2-2 0,0 2-5,1 0 4,1 2-4,0-2 6,0 1 6,1 0-4,-2-2 4,2 1-5,1-1-1,2 5 0,-1-3 0,1 2 1,-2 0 5,0-1-5,-1-2-2,1 0-5,-1 0 4,2 0-4,0 1 5,-3 1 1,-1-2 0,2 2 0,-1 1-1,0-1-5,1-1 6,1 2 6,0-2-5,1-1-2,1 4-5,1-2 2,-2 1-6,-1 1 7,-4-1 3,-2-2 0,1 2 1,-3 2 5,-1-3-2,1 0 8,-1 1-3,1-2-1,-1 1 3,2-1 7,-2-1 24,1 1 119,-1 0 35,0 1 14,1 2-5,0-1-21,0-1-116,0 1-39,0-3-14,-2 0 5,-1 0-3,0 0 1,-1 1 3,1 0-4,0 2-1,2 1-1,-2 1-6,2-4-2,-1 2-4,2-1 3,-3 0 2,1-2 0,0 2 2,0-1 2,0 0-8,2 0 1,0 2-2,-1-3 2,0 2-2,0-1 2,-2-1-2,-1 1 3,-1 2 2,0-1-1,1 2-4,1-2 2,0-2-2,1 2 2,-1-2-2,0 2 2,-2-1-2,1 2 2,-1-1-1,0 2 7,0 1-9,-1-2 0,-1 0 6,-2-2 4,0 0-8,0 1 2,0-1 1,0-1-7,1 1-5,0 1 3,2-1 4,3 1 3,-1 0-1,-1 0 7,-1 0-6,0 0 7,-1 0-3,0 0-3,0 0-10,-1 0 1,1 0-2,1 0 3,0 0 4,-1 0 4,1 0 4,-2 0 4,0 0 2,0 0 0,-1 0-1,1 0-6,0 0-2,-1 0-7,1 0-5,0 0 2,-1 0-4,1 0 1,0 0 4,0 0 2,0 0 3,1 0 9,1 0-3,-1 0-2,1 0-6,-3 0-1,1 0 2,0 0 3,0 0-2,-1 0 2,1 0-4,0 0-1,-1 0 0,2 0 0,-1 0 0,1 0 0,1 0 2,1 0 2,-1 1-7,1 0 7,0-1-3,1 0 1,0 0 3,-1 0-2,1 0 2,-1 0-2,-2 0 3,0 0 1,-1 0-4,0 0 2,0 0-4,-1 0-2,2 0-4,0 0 3,0 0 4,0 0-1,0 0-13,-1 0 21,0 0 7,-1 0-1,1 0 0,-1 0 13,1 0-22,0 0-8,0 0-13,-1 0-6,1 0 5,0 0 9,0 0 12,-1 0 5,0 0 6,2 0 5,-2 0-2,1 0 2,-1 0-2,2 0 2,-2 0-4,1 0-1,-1 0 0,1 2-1,0-1-6,0-1 1,-1 0 3,0 0 278,0 0-276,0 0 390,0 0-440,0 1 42,0 0 6,0-1 11,1 0-14,0 0-4,-1 0 249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5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42"/>
    </inkml:brush>
  </inkml:definitions>
  <inkml:trace contextRef="#ctx0" brushRef="#br0">1 0 312,'0'0'0,"27"11"512,-28-11-328,0 1-184,2-2-192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6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transparency" value="242"/>
    </inkml:brush>
  </inkml:definitions>
  <inkml:trace contextRef="#ctx0" brushRef="#br0">4 19 200,'0'0'0,"0"-7"224,-1 3-80,1-1-24,-2 3-96,2 2-88,0-1-88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1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04"/>
    </inkml:brush>
  </inkml:definitions>
  <inkml:trace contextRef="#ctx0" brushRef="#br0">5 3826 1872,'0'-1'-20,"0"-3"-361,0 1-300,0 1 82,0 2 584,0-3 598,0 2 329,-1-1-30,0 0-44,1-1-209,0 2-176,-1-1-197,1 1-121,-1-1-93,0 0-47,1 0-24,0 1-9,0 0 10,0 0 27,0-1 30,0 0 46,0 1 28,0-1 11,0 0-6,1 0-4,1 0-24,1-5-2,1 2 3,0 1 30,-1 0 6,1-1 13,3-2-6,7-7-7,-6 9-40,-3 1-31,1-1-33,-1 3-13,0 0-5,0-2 3,-1 2 9,2-1 40,-1 0 70,2-1 58,2-2 18,2-1 7,-1-1-32,1-1-69,0 0-58,0 2-18,-3 1-11,0 1 3,0-1 18,-1 1 75,-1 0 40,1-1 12,-1 1 5,2 0-21,-1 1-74,0-2-37,0 0-16,1 3-6,-2-1 2,2 0-2,-2 1 4,1 1 1,-1 0 1,-1 0 6,1 0 2,1-1 6,-1 1 6,1-3 22,0 0 6,-1 2 5,2 0-5,-1-1-5,0 0-19,0-1-15,-1 1-10,1 0-7,0 4 0,0-2 5,1-1-5,-1 1-1,-1-1 0,0-3 0,0 1-1,-1 2-5,0 0 4,1 0-5,1 0-1,1-1 0,1 1 1,1 0 6,0 0 1,-1 0 1,-1-1 6,1 2 1,-1-2 0,-1 1-1,1 2-6,-1-2-1,1 0 1,-2 1 11,1-2 54,0 2 131,0-1 51,-1-1 20,-1 2-1,1 0-51,-1-1-127,-1 1-50,2 1-26,0 0-7,0-1-10,-1 0 2,0 2 4,1-2 3,0 1-1,-1 0 8,-1-1-4,1 1-7,0-1-2,-3-1-6,1 0-1,1 1 2,-1 1 3,1-1-1,1 0 8,0 0-1,1 0 3,1-1 2,0 0 0,0 0-1,1-1-6,1 1 30,0-2 132,0-1 67,0 1 14,3-2 17,-2 0-25,1 1-122,-1 2-66,1-1-16,-2 0-8,1 2-6,0-2 0,0 0 12,-2 1 3,0 0 7,-1 0 7,-1-2-1,0 3-7,2 0-12,1-2-6,0 1-10,0 1-5,0 1-3,1-1 2,1 1-2,-2 1 4,0 0 2,0-1 4,0-1-5,-1 1-5,0 0 2,0-1-3,1-1-2,0 3 0,1-2 0,0 1 0,1 1-2,-1 1-2,1-2 8,-1 1-1,0-1 2,-2-1-3,0 1-2,-1 0 0,0-1 0,0-1 0,1 0 1,-1 1 4,1-1-1,-1 3 8,1 0-2,0 0-1,-1-1 6,1 1-1,1-1-4,-1 0-2,0-2 0,0 3-2,1-1-3,-1-2 4,0 1 1,-1 2 1,2-1 6,-1 0 2,0 2 7,0 2 6,0-2-6,-1-2-7,0 2-2,0 0-7,-1-3-6,0 1 5,1-1 0,0 0-6,0 1-1,1 0 0,1-1 0,0 1-1,0-1-5,0 0 4,0 1-5,-1 1 0,2 1 5,-1 0-2,0-2 8,0 2-3,-1-2-1,0 0 0,1-2 0,0 1-1,1 0-5,0 0 5,0-1 1,-2-1 1,-1-1 6,-1 1 2,-2 0 6,1 1 2,0 1 7,0 2 8,-1-1 6,2 0-5,-1 1-1,2-2 0,0-3-1,2 3 1,0-3 25,1 1 10,0 1 6,-1-1-13,1 0-9,-1 0-23,1 0-12,0 0-6,0-1 5,0 1 1,0-1 1,0 1 6,-1-1 1,0 2 0,0-1 0,-3 1 0,-1 2-3,1 1-10,-2-1-3,1 1-1,-1-1-7,1 1-4,-2-1 6,2 0-6,0 2 3,1-2 2,1 2 3,0 0-9,-1-2-4,2 2-6,1-2 0,0 1 5,1-3-2,-1 3 9,0-1 2,-1 1-5,2-3 4,-1 3-4,1-1 4,0 0-4,1 1 4,-2 0-4,0 0 4,0 0-4,1-1 5,-2 1 1,0 0 2,-2-2 3,0 1-2,-1 0 2,-1 0-2,-1 1 2,2-1-2,-2 1 3,1-1 2,0-1 0,1 0-1,0 1-4,0-1 2,2 0-4,-1 0-1,1-1 2,1-1 4,1 1 10,-1 0 36,0-1 28,0-1 23,0 0 16,-1 0 2,1 1-24,1-1-23,0-1-17,0 0-12,2 0-18,1-1-11,0 0-7,-2 1-2,-1 0-4,-2-1 3,-2 3 5,-1-3 8,0 1-6,1-4 4,1 3-10,1 0 4,2 0-6,0 1 6,1 4-6,0-3 7,-1 0-1,0-2 2,-1 4-2,2-3 2,0 2-4,1-2-2,-2 3-4,2-3 2,0-1-2,2-1 2,-1 1-2,0-3 2,-1 0-2,-3 1 2,-1 0-2,-1 1 4,-1 1-1,-1 4-2,-1-3 8,-1 1-1,0 1 2,0 1-3,1-1-4,-1 1-4,4 0-2,0-2 0,1 0 0,0 0 1,0 0 10,0 0 22,-2 2 31,1-2 31,-1 1 23,-1 0 10,0-1-21,0-1-22,2 0-29,-1 0-29,0-1-15,1-1 0,0 1-8,0-2 1,0 2-2,0 0 5,1 0 5,-1 0-5,0 3-6,0-3-5,0 1-10,1 0-3,0 1 2,0-2 10,-1 3 2,0 0 11,-1-1-4,-1 1 7,0 0-1,-2 0 1,1 0-12,1 0-13,-1-2-6,0-1-10,1-1-2,-1-2 8,-1 0 15,0 1 12,0 0-1,1-1 4,1 1-1,0 0-4,0 0-2,1-2 0,-2-1 1,2 1 6,-2-1 1,1-2 0,0 2-2,1-2-3,-1 2 2,1-1-3,-2 2-1,2 1 4,-1 1-3,0-1-4,1 1-4,-2 0-2,1-1-2,-1 1-2,1 0 7,-1-1-7,0 1 3,1 1 2,-1-2 7,1 4 8,0 1 8,-1-1 7,-1 1 2,0-1 3,0 2-9,1 0-6,-2-3-10,1-1-6,0 1-9,2-2 3,1 0 1,0 0 0,1 1 1,0-3 5,1 1-5,2-2-2,-1-1-5,-1 1 4,0-1-5,-1-2 0,-1 3 5,0 0-4,-1 1 5,2 1 0,-4 0-5,2-3 5,-1 2 1,-1-1 0,1 1 0,0 0 0,1 1 0,1 1-2,0 0-3,-1-2 4,2 1 1,-2 0 1,1 0 4,0 0-2,1 0 4,-1 0 0,1 0-7,-1 0-7,2 1-1,0-1-2,0-1-3,0-4 5,1 1 7,1-7 2,-1-1 4,0 2-3,-1 1-2,1 1-2,0 4-6,0 0-5,0 0 5,0-1 5,-1 2-1,1-2 11,-2 0 9,0-2 5,-1 2-3,0-2-3,-1-1-6,1 2-1,0-2-1,0-1-5,-1 2 4,2 2-5,-1 0-1,0 1 0,0 4 0,0-1-1,-1 1-5,1 2 4,-1 2-2,0-2 8,0 2-3,-1-2-1,1 0 0,-2 0-1,1 1-6,0 1-2,0 1-6,-1-1-1,2 2 2,-1-1 12,0-1 3,0 1 6,-1 2-1,0-1-4,0 0-2,0 2-2,-1 0-6,-1 2-6,0 0-2,0 0 0,0 0-2,0 0-4,1 0-1,-1 0 6,1-1 2,0-1 7,1-1 7,0-2 2,0 0 4,1 1-6,-1 0-12,1-1-6,1 1-9,-2-2 1,2 1 1,3-5 14,6-13 8,-7 15 16,-3 5 6,-1 1 10,-1 2-1,-1 0 0,0 0-14,0 0-4,0 0-19,0 0-8,0 0-3,1 0 4,0 0 3,1-1 13,2-2 8,-1-2 3,1 2 10,-1 0-4,1-1-6,-2 0-5,1 2-12,0-3-9,-1 1-6,1-2-2,0-1 1,3-5 6,7-16 2,-7 12 7,-2 3 7,0-1-1,0-1-3,0 1 5,0 4 7,0-1 1,-1 2 0,1 0-2,-1 0-7,-1 1-14,2 0-6,0-2 4,0 0 3,0 2 14,1-1 15,-1 0 6,-1 2-3,0-1-4,1 1-6,0-1-9,0 0-12,1 0-5,0-3-3,1 1 6,0-1 11,0 1 0,-1-1 10,0-1 0,0 0-7,2 0-14,-1 0-9,1 0-6,0 1-2,1 1 2,-3 4 13,1-1 9,-1 1 7,0 2 1,-1 0 0,1 0-2,0-1-3,0-1 1,-1 1-11,1 0-9,1-3-6,-1 1-1,1 1 8,1 1 13,-2-1 3,1-1 6,0 2-1,-1 0-7,1 0-11,0-1 3,0 2 1,0-1 1,0 1 6,1 0 2,-1 0 4,-1 0-1,1 1 8,-1-1-2,-1 0-2,2 2-2,0-2-4,0 1-4,0 0-2,2-1 10,-2 0 4,1 1 13,-2 0 8,1 1 1,-4 1 0,3 0-4,-2-1-16,0 0-6,1 0-4,0-1-2,2 2 1,-1-3 6,2 1 1,-1-1 1,-1 0 4,-1 0-2,-1 2 2,1-1-5,-2 1-5,0 0 4,1 1 1,-3 0 0,1 0 1,-1 1 6,0 1-1,0-1-4,0-1-1,0 2 7,1-1 5,-1 0-2,0-1 4,0 2 1,1-1-3,-1 0-8,1 0 7,-1 0-4,0 1-8,1-1-8,-1-1-28,0 1-101,0 0-118,1 1-199,-1-1-337,1 1-943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7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transparency" value="242"/>
    </inkml:brush>
  </inkml:definitions>
  <inkml:trace contextRef="#ctx0" brushRef="#br0">5 3295 1872,'0'-2'-20,"0"0"-361,0-2-300,0 4 82,0-2 584,0 1 598,0-1 329,-1 1-30,0-1-44,1 0-209,0 1-176,-1-1-197,1 1-121,-1 0-93,0-2-47,1 2-24,0 0-9,0 0 10,0 0 27,0 0 30,0-1 46,0 1 28,0-1 11,0 1-6,1-1-4,1-1-24,1-1-2,1-1 3,0 2 30,-1-2 6,1 2 13,3-3-6,7-7-7,-6 9-40,-3 0-31,1 1-33,-1 1-13,0-1-5,0 1 3,-1 1 9,2-3 40,-1 1 70,2-1 58,2 0 18,2-2 7,-1-1-32,1-1-69,0 0-58,0 2-18,-3 2-11,0-2 3,0 2 18,-1 0 75,-1 0 40,1-2 12,-1 2 5,2 0-21,-1-1-74,0 1-37,0-1-16,1 3-6,-2-2 2,2 0-2,-2 1 4,1 2 1,-1-1 1,-1 1 6,1-2 2,1 1 6,-1 0 6,1-2 22,0 0 6,-1 2 5,2-1-5,-1-1-5,0 0-19,0 1-15,-1-1-10,1 1-7,0 2 0,0 0 5,1-1-5,-1 0-1,-1-1 0,0-2 0,0 1-1,-1 1-5,0 0 4,1 1-5,1 0-1,1-2 0,1 1 1,1 1 6,0 0 1,-1-3 1,-1 3 6,1 0 1,-1-1 0,-1 1-1,1 0-6,-1 0-1,1 0 1,-2 0 11,1-1 54,0 0 131,0 1 51,-1-1 20,-1 0-1,1 1-51,-1 0-127,-1 1-50,2 0-26,0-1-7,0 1-10,-1 0 2,0 0 4,1 0 3,0 0-1,-1 0 8,-1 0-4,1-1-7,0 1-2,-3-2-6,1 1-1,1 0 2,-1 1 3,1-1-1,1 0 8,0 1-1,1-1 3,1 0 2,0-1 0,0 0-1,1 0-6,1 0 30,0 0 132,0-2 67,0-1 14,3 1 17,-2-1-25,1 0-122,-1 3-66,1-2-16,-2 2-8,1-1-6,0 0 0,0 0 12,-2 1 3,0-1 7,-1 0 7,-1-1-1,0 3-7,2-1-12,1-1-6,0 1-10,0 0-5,0 1-3,1 0 2,1 1-2,-2-1 4,0 0 2,0 2 4,0-2-5,-1 0-5,0-1 2,0 1-3,1 0-2,0-1 0,1 2 0,0-1 0,1 1-2,-1 0-2,1 0 8,-1-1-1,0 1 2,-2-1-3,0 0-2,-1 0 0,0 0 0,0-2 0,1 1 1,-1 0 4,1 0-1,-1 2 8,1 0-2,0 0-1,-1 0 6,1 0-1,1-2-4,-1 2-2,0-2 0,0 2-2,1-1-3,-1-1 4,0 1 1,-1 0 1,2 0 6,-1 1 2,0 1 7,0 1 6,0-1-6,-1-1-7,0 1-2,0-1-7,-1-1-6,0 1 5,1-2 0,0 1-6,0 0-1,1 1 0,1-2 0,0 1-1,0-1-5,0 0 4,0 2-5,-1 0 0,2 0 5,-1 1-2,0-1 8,0 1-3,-1-1-1,0-2 0,1 1 0,0-1-1,1 0-5,0 1 5,0-2 1,-2 0 1,-1-1 6,-1 0 2,-2 1 6,1 0 2,0 1 7,0 3 8,-1-2 6,2 1-5,-1 0-1,2-2 0,0-1-1,2 0 1,0-1 25,1 1 10,0 0 6,-1 0-13,1 0-9,-1 0-23,1-1-12,0 1-6,0-2 5,0 3 1,0-3 1,0 2 6,-1-1 1,0 1 0,0 0 0,-3 1 0,-1 1-3,1 1-10,-2 0-3,1 0-1,-1 0-7,1-1-4,-2 0 6,2 1-6,0-1 3,1 2 2,1 0 3,0 0-9,-1-2-4,2 1-6,1 0 0,0 0 5,1-2-2,-1 2 9,0-1 2,-1 0-5,2 0 4,-1 1-4,1-1 4,0 0-4,1 2 4,-2-1-4,0 0 4,0 0-4,1 0 5,-2 0 1,0-1 2,-2 1 3,0-2-2,-1 2 2,-1-1-2,-1 1 2,2 0-2,-2 0 3,1-1 2,0-1 0,1 1-1,0 0-4,0-1 2,2 1-4,-1-1-1,1-1 2,1 1 4,1-2 10,-1 2 36,0-1 28,0 0 23,0-2 16,-1 1 2,1 0-24,1 0-23,0-1-17,0 0-12,2 0-18,1-1-11,0 0-7,-2 1-2,-1 1-4,-2-2 3,-2 1 5,-1 0 8,0-1-6,1-2 4,1 3-10,1 0 4,2-1-6,0 1 6,1 2-6,0 0 7,-1-2-1,0 0 2,-1 2-2,2-2 2,0 1-4,1 0-2,-2 0-4,2 0 2,0-2-2,2 0 2,-1-1-2,0-1 2,-1-1-2,-3 1 2,-1 2-2,-1-2 4,-1 3-1,-1 2-2,-1-2 8,-1 1-1,0 2 2,0-2-3,1 1-4,-1 0-4,4 1-2,0-2 0,1 1 0,0-2 1,0 1 10,0 0 22,-2 0 31,1 2 31,-1-2 23,-1-1 10,0 2-21,0-2-22,2 0-29,-1 0-29,0-1-15,1-1 0,0 1-8,0-2 1,0 2-2,0 1 5,1-1 5,-1 1-5,0 0-6,0 1-5,0-2-10,1 1-3,0 1 2,0-2 10,-1 3 2,0-1 11,-1 1-4,-1-2 7,0 2-1,-2 1 1,1-2-12,1 1-13,-1-3-6,0 1-10,1-3-2,-1 0 8,-1 0 15,0 1 12,0-2-1,1 1 4,1 0-1,0 1-4,0 0-2,1-3 0,-2 0 1,2 1 6,-2-3 1,1 2 0,0-2-2,1 2-3,-1-2 2,1 2-3,-2 1-1,2 0 4,-1 1-3,0 0-4,1 1-4,-2-1-2,1-1-2,-1 1-2,1 1 7,-1-1-7,0 1 3,1-1 2,-1 1 7,1 1 8,0 1 8,-1 0 7,-1 2 2,0-2 3,0 1-9,1 1-6,-2-3-10,1-1-6,0 1-9,2-1 3,1-1 1,0 1 0,1-1 1,0-1 5,1 1-5,2-2-2,-1-1-5,-1 1 4,0-2-5,-1 0 0,-1 2 5,0 0-4,-1 0 5,2 2 0,-4-1-5,2-2 5,-1 1 1,-1 1 0,1-1 0,0 1 0,1 1 0,1-1-2,0 1-3,-1 0 4,2 0 1,-2-1 1,1 0 4,0 1-2,1-1 4,-1 0 0,1 2-7,-1-3-7,2 3-1,0-1-2,0-1-3,0-4 5,1 0 7,1-4 2,-1-2 4,0 2-3,-1 1-2,1 1-2,0 3-6,0 0-5,0 0 5,0-1 5,-1 1-1,1 0 11,-2 0 9,0-3 5,-1 2-3,0-2-3,-1 1-6,1-1-1,0 0-1,0-1-5,-1 1 4,2 2-5,-1 1-1,0 0 0,0 3 0,0 0-1,-1 1-5,1 1 4,-1 2-2,0-1 8,0 0-3,-1 0-1,1-1 0,-2 0-1,1 1-6,0 2-2,0-1-6,-1 0-1,2 0 2,-1 2 12,0-2 3,0 1 6,-1 1-1,0 0-4,0 1-2,0 0-2,-1 0-6,-1 2-6,0 0-2,0 0 0,0 1-2,0-1-4,1 0-1,-1-1 6,1 1 2,0-1 7,1-2 7,0-1 2,0 0 4,1 1-6,-1-1-12,1 0-6,1 1-9,-2-2 1,2 0 1,3-3 14,6-12 8,-7 14 16,-3 4 6,-1 1 10,-1 0-1,-1 0 0,0 2-14,0-1-4,0 0-19,0 1-8,0-1-3,1 0 4,0 0 3,1-2 13,2 0 8,-1-2 3,1 2 10,-1-1-4,1 0-6,-2 0-5,1 1-12,0-2-9,-1 1-6,1-2-2,0 0 1,3-6 6,7-13 2,-7 11 7,-2 2 7,0-3-1,0 2-3,0 1 5,0 2 7,0-1 1,-1 2 0,1 2-2,-1-1-7,-1-1-14,2 1-6,0-1 4,0 0 3,0 1 14,1 0 15,-1-1 6,-1 2-3,0-1-4,1 1-6,0-1-9,0 1-12,1-2-5,0-1-3,1 0 6,0 1 11,0-1 0,-1-1 10,0 1 0,0 0-7,2-2-14,-1 0-9,1 0-6,0 3-2,1 0 2,-3 2 13,1 0 9,-1 1 7,0 2 1,-1-1 0,1 0-2,0 1-3,0-1 1,-1-2-11,1 3-9,1-4-6,-1 1-1,1 2 8,1-1 13,-2 0 3,1 0 6,0-1-1,-1 3-7,1-2-11,0 1 3,0 0 1,0 0 1,0 0 6,1 2 2,-1-2 4,-1 0-1,1 2 8,-1-1-2,-1-1-2,2 3-2,0-2-4,0 1-4,0-1-2,2 0 10,-2-1 4,1 1 13,-2 2 8,1-1 1,-4 1 0,3 0-4,-2 0-16,0 0-6,1-2-4,0 1-2,2 1 1,-1-2 6,2 1 1,-1-1 1,-1-1 4,-1 1-2,-1 2 2,1-2-5,-2 1-5,0 1 4,1 0 1,-3 0 0,1 1 1,-1 0 6,0 0-1,0 1-4,0-1-1,0-1 7,1 1 5,-1 1-2,0-1 4,0 0 1,1 1-3,-1-1-8,1 0 7,-1 1-4,0-1-8,1-1-8,-1 2-28,0-1-101,0 0-118,1 1-199,-1-1-337,1 1-943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8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0 134 472,'0'1'1338,"0"-1"-193,0 1-99,0-1-207,0 1-359,0 0-240,0-1-157,0 1 19,0-1 110,0 0 172,0 1 98,0 0 53,0-1-51,0 0-111,0 1-170,0-1-113,0 1 1208,0-1-1213,0-1 46,0 1 20,0-1-20,0 1-19,0 0-27,0-1-60,0 0-27,0 1 2,0 0 14,0-1 44,0-1 51,1 1 38,0 0 11,0 1-8,1-2-52,-2 2-52,1-1-57,-1 0-32,0-1-7,0 2-9,0-2 11,1 2 16,1-2 15,6 0 9,0-1 6,0 1 1,-1 1-6,-2 0-1,-1-2-1,1 2-2,4-1 15,2 0 6,7-1 14,16-2 42,-17 3 28,-8 2 8,-1-1 1,0 0-14,-1 0-35,2 0-25,2 0-22,1 1-2,1-1-2,1 0 3,-3 0 4,0 0 3,-2 1-2,3-1 3,0 0 5,5 1 23,2 0 63,5-2 68,1 0 27,-1-1 11,-1 1-19,-1 0-60,-4 0-72,-3 1-27,-3 0-7,0 0-2,-4-1 2,6 2 12,2-2 3,0 0 4,4 0-2,1 1 1,-4-1-9,0 0-5,-3 2-3,-1-2 5,-3 0 27,1 1 85,-2-1 37,-1 2 10,1 0 0,2-1-27,-1 0-92,4 0-44,-1-1-12,0 1-7,-1 0-1,-1 1 1,-1-1 5,0 1-4,-1-1 5,4-1-2,1 0-10,5 0-2,2 2 5,2 0-5,1-1-1,0 1 0,-3-1 0,-2-1 0,-3 2 0,-2-2 0,-1 0 1,2 1 5,-1 0-5,2 0 0,0 1 3,2 0-8,-1-2 3,2 1 0,-1-1-5,4 1 4,0 1-4,1-2 6,0 2 6,1-1-4,-2 0 4,1-1-5,2 1-1,4 1 0,-2 0 0,1 0 1,-2 1 5,-1 0-5,0-3-2,0 2-5,-1-2 4,3 1-4,0 1 5,-5 0 1,0-1 0,1 1 0,0 1-1,0-2-5,0 1 6,3 0 6,0 0-5,1-1-2,1 2-5,2-1 2,-3 0-6,-2 1 7,-5 0 3,-3-2 0,-1 2 1,0 0 5,-5 0-2,3-1 8,-1 0-3,-1 0-1,1 0 3,1-1 7,-2 0 24,1 1 119,-1-1 35,1 1 14,1 1-5,-1-1-21,0 0-116,2 1-39,-3-2-14,-1 0 5,-2 0-3,0 0 1,-1-1 3,1 2-4,-1 0-1,3 3-1,0-2-6,0-2-2,0 2-4,1-1 3,-1 0 2,-2-1 0,2 1 2,-1 0 2,2-3-8,1 3 1,0 2-2,0-4 2,-1 2-2,0-1 2,-3 0-2,-2 1 3,-1 0 2,0 1-1,1-1-4,3 0 2,-1 0-2,1-1 2,-1 1-2,-1 0 2,-1-1-2,0 1 2,0 1-1,-1-1 7,0 2-9,-1-2 0,-3 0 6,-1 0 4,-1 0-8,0 0 2,0-1 1,0 0-7,1 1-5,1 0 3,3 0 4,3 0 3,0-1-1,-2 1 7,-2 0-6,0 0 7,0 0-3,-2 0-3,1 0-10,-1 0 1,1 0-2,1 0 3,0 0 4,0 0 4,0 0 4,-2 0 4,-1 0 2,0 0 0,0 0-1,0 0-6,0 0-2,0 0-7,0 0-5,0 0 2,1 0-4,-1 0 1,-1 0 4,2 0 2,0 0 3,1 0 9,1 0-3,-1 0-2,1 0-6,-2 0-1,-2 0 2,1 0 3,1 0-2,-2 0 2,2 0-4,-1 0-1,0 0 0,1 0 0,0 0 0,1 0 0,1 1 2,1-1 2,1 0-7,1 0 7,-2 0-3,3 0 1,-1 0 3,-1 0-2,0 0 2,1 0-2,-3 0 3,-2 0 1,0 0-4,-1 0 2,1 0-4,-2 0-2,2 0-4,1 0 3,1 0 4,-1 0-1,-1 0-13,0 0 21,-1 0 7,0 0-1,0 0 0,0 0 13,0 0-22,0 0-8,0 0-13,0 0-6,1 0 5,-1 0 9,0 0 12,0 0 5,-1 0 6,2 0 5,-1 0-2,0 0 2,0 0-2,0 0 2,0 0-4,0 0-1,0 1 0,0-1-1,0 1-6,0-1 1,0 0 3,0 0 278,-1 0-276,0 0 390,0 0-440,0 0 42,0 2 6,0-2 11,1 0-14,-1 0-4,0 0 249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9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42"/>
    </inkml:brush>
  </inkml:definitions>
  <inkml:trace contextRef="#ctx0" brushRef="#br0">0 556 472,'0'3'1338,"0"-1"-193,0 0-99,0 0-207,0 0-359,0 0-240,0 0-157,0-1 19,0 2 110,0-1 172,0 0 98,0 0 53,0 0-51,0 0-111,0 0-170,0 1-113,0-1 1208,0-3-1213,0 0 46,0-2 20,0 1-20,0 0-19,0 0-27,0 0-60,0 0-27,0 0 2,0-1 14,0 0 44,0-1 51,1 0 38,0-1 11,0 1-8,1 0-52,-2 0-52,1 0-57,-1 1-32,0-2-7,0 1-9,0-1 11,1 2 16,1-2 15,6-7 9,0 2 6,0 2 1,-1 0-6,-2 2-1,-1 1-1,1-2-2,4-1 15,2-1 6,7-2 14,16-9 42,-17 13 28,-8 3 8,-1 2 1,0-3-14,-1 0-35,2 0-25,2 4-22,1-3-2,1 0-2,1 2 3,-3-1 4,0 0 3,-2-1-2,3 2 3,0 0 5,5-1 23,2-1 63,5 0 68,1-5 27,-1 0 11,-1-1-19,-1 2-60,-4 0-72,-3 1-27,-3 3-7,0 0-2,-4-2 2,6 1 12,2-1 3,0-4 4,4 5-2,1-1 1,-4-1-9,0 2-5,-3-1-3,-1-2 5,-3 1 27,1 0 85,-2 3 37,-1 4 10,1-2 0,2 1-27,-1-3-92,4-4-44,-1 1-12,0 2-7,-1 2-1,-1 3 1,-1-3 5,0 1-4,-1-1 5,4-6-2,1 1-10,5 4-2,2 2 5,2-2-5,1 3-1,0 1 0,-3-7 0,-2 1 0,-3 2 0,-2-1 0,-1-3 1,2 3 5,-1 2-5,2-1 0,0 2 3,2 0-8,-1-3 3,2-3 0,-1 3-5,4 0 4,0 3-4,1-2 6,0 3 6,1-1-4,-2-4 4,1-2-5,2 3-1,4 8 0,-2-4 0,1 2 1,-2 2 5,-1-2-5,0-6-2,0 1-5,-1-1 4,3 0-4,0 3 5,-5 1 1,0-3 0,1 4 0,0 3-1,0-3-5,0-1 6,3 2 6,0-3-5,1-2-2,1 7-5,2-2 2,-3 1-6,-2 2 7,-5-3 3,-3-2 0,-1 5 1,0 0 5,-5-2-2,3-2 8,-1 2-3,-1-3-1,1 0 3,1-2 7,-2-1 24,1 2 119,-1-1 35,1 2 14,1 6-5,-1-2-21,0-3-116,2 2-39,-3-6-14,-1-2 5,-2 3-3,0-1 1,-1 0 3,1 3-4,-1 2-1,3 5-1,0-1-6,0-6-2,0 2-4,1 0 3,-1-2 2,-2-2 0,2 4 2,-1-4 2,2-2-8,1 5 1,0 1-2,0-8 2,-1 7-2,0 0 2,-3-4-2,-2 1 3,-1 7 2,0-3-1,1 0-4,3 0 2,-1-3-2,1 0 2,-1-1-2,-1 2 2,-1-1-2,0 3 2,0 1-1,-1 1 7,0 1-9,-1 0 0,-3-1 6,-1-5 4,-1 0-8,0-1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0-7,1 0 7,-2-2-3,3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1 390,0-1-440,0 0 42,0 1 6,0-2 11,1 0-14,-1 0-4,0 2 249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0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0 465 472,'0'2'1338,"0"-1"-193,0 1-99,0 0-207,0 0-359,0-1-240,0 1-157,0-1 19,0 2 110,0-1 172,0-1 98,0 0 53,0 1-51,0 0-111,0 0-170,0-1-113,0 1 1208,0-2-1213,0-2 46,0 1 20,0-1-20,0 0-19,0 0-27,0 1-60,0 0-27,0-1 2,0-1 14,0 0 44,0 0 51,1-1 38,0 1 11,0-1-8,1 1-52,-2-1-52,1 2-57,-1-3-32,0 3-7,0-2-9,0 0 11,1 1 16,1-1 15,6-5 9,0 0 6,0 2 1,-1 1-6,-2 0-1,-1 3-1,1-3-2,4-2 15,2 1 6,7-3 14,16-5 42,-17 8 28,-8 4 8,-1 2 1,0-4-14,-1 1-35,2 0-25,2 3-22,1-3-2,1 2-2,1 0 3,-3 0 4,0-1 3,-2-1-2,3 3 3,0-1 5,5 0 23,2-1 63,5-2 68,1-1 27,-1-2 11,-1 0-19,-1 0-60,-4 2-72,-3 1-27,-3 1-7,0 0-2,-4 0 2,6 0 12,2-2 3,0-1 4,4 1-2,1 2 1,-4-2-9,0 1-5,-3 1-3,-1-3 5,-3 1 27,1 0 85,-2 3 37,-1 3 10,1-1 0,2 0-27,-1-3-92,4-2-44,-1 0-12,0 2-7,-1 2-1,-1 2 1,-1-4 5,0 3-4,-1-1 5,4-6-2,1 1-10,5 4-2,2 1 5,2-1-5,1 2-1,0 1 0,-3-5 0,-2-1 0,-3 3 0,-2-3 0,-1 1 1,2 1 5,-1 2-5,2-3 0,0 5 3,2-2-8,-1-3 3,2-1 0,-1 2-5,4 0 4,0 1-4,1 1 6,0 0 6,1 1-4,-2-5 4,1 0-5,2 3-1,4 5 0,-2-4 0,1 4 1,-2 0 5,-1-1-5,0-6-2,0 2-5,-1 0 4,3-2-4,0 3 5,-5 2 1,0-4 0,1 4 0,0 4-1,0-5-5,0 0 6,3 1 6,0-1-5,1-2-2,1 5-5,2 0 2,-3-1-6,-2 2 7,-5-2 3,-3-2 0,-1 5 1,0-1 5,-5-2-2,3-1 8,-1 1-3,-1-1-1,1-1 3,1-2 7,-2 0 24,1 1 119,-1 0 35,1 2 14,1 3-5,-1 1-21,0-4-116,2 1-39,-3-4-14,-1-2 5,-2 2-3,0 0 1,-1 0 3,1 1-4,-1 4-1,3 1-1,0 3-6,0-8-2,0 4-4,1-2 3,-1 0 2,-2-3 0,2 4 2,-1-4 2,2-1-8,1 4 1,0 0-2,0-4 2,-1 4-2,0-1 2,-3-2-2,-2 0 3,-1 6 2,0-1-1,1-2-4,3 1 2,-1-3-2,1 1 2,-1-2-2,-1 2 2,-1-1-2,0 3 2,0 1-1,-1 1 7,0 1-9,-1-1 0,-3-2 6,-1-2 4,-1-1-8,0 1 2,0-1 1,0 0-7,1 2-5,1-1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0-7,1-1 7,-2-1-3,3 0 1,-1 0 3,-1 0-2,0 0 2,1 0-2,-3 0 3,-2 0 1,0 0-4,-1 0 2,1 0-4,-2 0-2,2 0-4,1 0 3,1 0 4,-1 0-1,-1 0-13,0 0 21,-1 0 7,0 0-1,0 0 0,0 0 13,0 0-22,0 0-8,0 0-13,0 0-6,1 0 5,-1 0 9,0 0 12,0 0 5,-1 0 6,2 0 5,-1 0-2,0 0 2,0 0-2,0 0 2,0 0-4,0 0-1,0 1 0,0 0-1,0 1-6,0-2 1,0 0 3,0 0 278,-1 0-276,0 1 390,0 0-440,0 0 42,0 0 6,0 0 11,1-1-14,-1 0-4,0 2 249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1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0 465 472,'0'2'1338,"0"-1"-193,0 1-99,0 0-207,0 0-359,0-1-240,0 1-157,0-1 19,0 2 110,0-1 172,0-1 98,0 0 53,0 1-51,0 0-111,0 0-170,0-1-113,0 1 1208,0-2-1213,0-2 46,0 1 20,0-1-20,0 0-19,0 0-27,0 1-60,0 0-27,0-1 2,0-1 14,0 0 44,0 0 51,1-1 38,0 1 11,0-1-8,1 1-52,-2-1-52,1 2-57,-1-3-32,0 3-7,0-2-9,0 0 11,1 1 16,1-1 15,6-5 9,0 0 6,0 2 1,-1 1-6,-2 0-1,-1 3-1,1-3-2,4-2 15,2 1 6,7-3 14,16-5 42,-17 8 28,-8 4 8,-1 2 1,0-4-14,-1 1-35,2 0-25,2 3-22,1-3-2,1 2-2,1 0 3,-3 0 4,0-1 3,-2-1-2,3 3 3,0-1 5,5 0 23,2-1 63,5-2 68,1-1 27,-1-2 11,-1 0-19,-1 0-60,-4 2-72,-3 1-27,-3 1-7,0 0-2,-4 0 2,6 0 12,2-2 3,0-1 4,4 1-2,1 2 1,-4-2-9,0 1-5,-3 1-3,-1-3 5,-3 1 27,1 0 85,-2 3 37,-1 3 10,1-1 0,2 0-27,-1-3-92,4-2-44,-1 0-12,0 2-7,-1 2-1,-1 2 1,-1-4 5,0 3-4,-1-1 5,4-6-2,1 1-10,5 4-2,2 1 5,2-1-5,1 2-1,0 1 0,-3-5 0,-2-1 0,-3 3 0,-2-3 0,-1 1 1,2 1 5,-1 2-5,2-3 0,0 5 3,2-2-8,-1-3 3,2-1 0,-1 2-5,4 0 4,0 1-4,1 1 6,0 0 6,1 1-4,-2-5 4,1 0-5,2 3-1,4 5 0,-2-4 0,1 4 1,-2 0 5,-1-1-5,0-6-2,0 2-5,-1 0 4,3-2-4,0 3 5,-5 2 1,0-4 0,1 4 0,0 4-1,0-5-5,0 0 6,3 1 6,0-1-5,1-2-2,1 5-5,2 0 2,-3-1-6,-2 2 7,-5-2 3,-3-2 0,-1 5 1,0-1 5,-5-2-2,3-1 8,-1 1-3,-1-1-1,1-1 3,1-2 7,-2 0 24,1 1 119,-1 0 35,1 2 14,1 3-5,-1 1-21,0-4-116,2 1-39,-3-4-14,-1-2 5,-2 2-3,0 0 1,-1 0 3,1 1-4,-1 4-1,3 1-1,0 3-6,0-8-2,0 4-4,1-2 3,-1 0 2,-2-3 0,2 4 2,-1-4 2,2-1-8,1 4 1,0 0-2,0-4 2,-1 4-2,0-1 2,-3-2-2,-2 0 3,-1 6 2,0-1-1,1-2-4,3 1 2,-1-3-2,1 1 2,-1-2-2,-1 2 2,-1-1-2,0 3 2,0 1-1,-1 1 7,0 1-9,-1-1 0,-3-2 6,-1-2 4,-1-1-8,0 1 2,0-1 1,0 0-7,1 2-5,1-1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0-7,1-1 7,-2-1-3,3 0 1,-1 0 3,-1 0-2,0 0 2,1 0-2,-3 0 3,-2 0 1,0 0-4,-1 0 2,1 0-4,-2 0-2,2 0-4,1 0 3,1 0 4,-1 0-1,-1 0-13,0 0 21,-1 0 7,0 0-1,0 0 0,0 0 13,0 0-22,0 0-8,0 0-13,0 0-6,1 0 5,-1 0 9,0 0 12,0 0 5,-1 0 6,2 0 5,-1 0-2,0 0 2,0 0-2,0 0 2,0 0-4,0 0-1,0 1 0,0 0-1,0 1-6,0-2 1,0 0 3,0 0 278,-1 0-276,0 1 390,0 0-440,0 0 42,0 0 6,0 0 11,1-1-14,-1 0-4,0 2 249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0 465 472,'0'2'1338,"0"-1"-193,0 1-99,0 0-207,0 0-359,0-1-240,0 1-157,0-1 19,0 2 110,0-1 172,0-1 98,0 0 53,0 1-51,0 0-111,0 0-170,0-1-113,0 1 1208,0-2-1213,0-2 46,0 1 20,0-1-20,0 0-19,0 0-27,0 1-60,0 0-27,0-1 2,0-1 14,0 0 44,0 0 51,1-1 38,0 1 11,0-1-8,1 1-52,-2-1-52,1 2-57,-1-3-32,0 3-7,0-2-9,0 0 11,1 1 16,1-1 15,6-5 9,0 0 6,0 2 1,-1 1-6,-2 0-1,-1 3-1,1-3-2,4-2 15,2 1 6,7-3 14,16-5 42,-17 8 28,-8 4 8,-1 2 1,0-4-14,-1 1-35,2 0-25,2 3-22,1-3-2,1 2-2,1 0 3,-3 0 4,0-1 3,-2-1-2,3 3 3,0-1 5,5 0 23,2-1 63,5-2 68,1-1 27,-1-2 11,-1 0-19,-1 0-60,-4 2-72,-3 1-27,-3 1-7,0 0-2,-4 0 2,6 0 12,2-2 3,0-1 4,4 1-2,1 2 1,-4-2-9,0 1-5,-3 1-3,-1-3 5,-3 1 27,1 0 85,-2 3 37,-1 3 10,1-1 0,2 0-27,-1-3-92,4-2-44,-1 0-12,0 2-7,-1 2-1,-1 2 1,-1-4 5,0 3-4,-1-1 5,4-6-2,1 1-10,5 4-2,2 1 5,2-1-5,1 2-1,0 1 0,-3-5 0,-2-1 0,-3 3 0,-2-3 0,-1 1 1,2 1 5,-1 2-5,2-3 0,0 5 3,2-2-8,-1-3 3,2-1 0,-1 2-5,4 0 4,0 1-4,1 1 6,0 0 6,1 1-4,-2-5 4,1 0-5,2 3-1,4 5 0,-2-4 0,1 4 1,-2 0 5,-1-1-5,0-6-2,0 2-5,-1 0 4,3-2-4,0 3 5,-5 2 1,0-4 0,1 4 0,0 4-1,0-5-5,0 0 6,3 1 6,0-1-5,1-2-2,1 5-5,2 0 2,-3-1-6,-2 2 7,-5-2 3,-3-2 0,-1 5 1,0-1 5,-5-2-2,3-1 8,-1 1-3,-1-1-1,1-1 3,1-2 7,-2 0 24,1 1 119,-1 0 35,1 2 14,1 3-5,-1 1-21,0-4-116,2 1-39,-3-4-14,-1-2 5,-2 2-3,0 0 1,-1 0 3,1 1-4,-1 4-1,3 1-1,0 3-6,0-8-2,0 4-4,1-2 3,-1 0 2,-2-3 0,2 4 2,-1-4 2,2-1-8,1 4 1,0 0-2,0-4 2,-1 4-2,0-1 2,-3-2-2,-2 0 3,-1 6 2,0-1-1,1-2-4,3 1 2,-1-3-2,1 1 2,-1-2-2,-1 2 2,-1-1-2,0 3 2,0 1-1,-1 1 7,0 1-9,-1-1 0,-3-2 6,-1-2 4,-1-1-8,0 1 2,0-1 1,0 0-7,1 2-5,1-1 3,3-1 4,3 0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0-7,1-1 7,-2-1-3,3 0 1,-1 0 3,-1 0-2,0 0 2,1 0-2,-3 0 3,-2 0 1,0 0-4,-1 0 2,1 0-4,-2 0-2,2 0-4,1 0 3,1 0 4,-1 0-1,-1 0-13,0 0 21,-1 0 7,0 0-1,0 0 0,0 0 13,0 0-22,0 0-8,0 0-13,0 0-6,1 0 5,-1 0 9,0 0 12,0 0 5,-1 0 6,2 0 5,-1 0-2,0 0 2,0 0-2,0 0 2,0 0-4,0 0-1,0 1 0,0 0-1,0 1-6,0-2 1,0 0 3,0 0 278,-1 0-276,0 1 390,0 0-440,0 0 42,0 0 6,0 0 11,1-1-14,-1 0-4,0 2 249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3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0 465 472,'0'2'1338,"0"-1"-193,0 1-99,0 0-207,0 0-359,0-1-240,0 1-157,0-1 19,0 2 110,0-1 172,0-1 98,0 0 53,0 1-51,0 0-111,0 0-170,0-1-113,0 1 1208,0-2-1213,0-2 46,0 1 20,0-1-20,0 0-19,0 0-27,0 1-60,0 0-27,0-1 2,0-1 14,0 0 44,0 0 51,1-1 38,0 1 11,0-1-8,1 1-52,-2-1-52,1 2-57,-1-3-32,0 3-7,0-2-9,0 0 11,1 1 16,1-1 15,6-5 9,0 0 6,0 2 1,-1 1-6,-2 0-1,-1 3-1,1-3-2,4-2 15,2 1 6,7-3 14,16-5 42,-17 8 28,-8 4 8,-1 2 1,0-4-14,-1 1-35,2 0-25,2 3-22,1-3-2,1 2-2,1 0 3,-3 0 4,0-1 3,-2-1-2,3 3 3,0-1 5,5 0 23,2-1 63,5-2 68,1-1 27,-1-2 11,-1 0-19,-1 0-60,-4 2-72,-3 1-27,-3 1-7,0 0-2,-4 0 2,6 0 12,2-2 3,0-1 4,4 1-2,1 2 1,-4-2-9,0 1-5,-3 1-3,-1-3 5,-3 1 27,1 0 85,-2 3 37,-1 3 10,1-1 0,2 0-27,-1-3-92,4-2-44,-1 0-12,0 2-7,-1 2-1,-1 2 1,-1-4 5,0 3-4,-1-1 5,4-6-2,1 1-10,5 4-2,2 1 5,2-1-5,1 2-1,0 1 0,-3-5 0,-2-1 0,-3 3 0,-2-3 0,-1 1 1,2 1 5,-1 2-5,2-3 0,0 5 3,2-2-8,-1-3 3,2-1 0,-1 2-5,4 0 4,0 1-4,1 1 6,0 0 6,1 1-4,-2-5 4,1 0-5,2 3-1,4 5 0,-2-4 0,1 4 1,-2 0 5,-1-1-5,0-6-2,0 2-5,-1 0 4,3-2-4,0 3 5,-5 2 1,0-4 0,1 4 0,0 4-1,0-5-5,0 0 6,3 1 6,0-1-5,1-2-2,1 5-5,2 0 2,-3-1-6,-2 2 7,-5-2 3,-3-2 0,-1 5 1,0-1 5,-5-2-2,3-1 8,-1 1-3,-1-1-1,1-1 3,1-2 7,-2 0 24,1 1 119,-1 0 35,1 2 14,1 3-5,-1 1-21,0-4-116,2 1-39,-3-4-14,-1-2 5,-2 2-3,0 0 1,-1 0 3,1 1-4,-1 4-1,3 1-1,0 3-6,0-8-2,0 4-4,1-2 3,-1 0 2,-2-3 0,2 4 2,-1-4 2,2-1-8,1 4 1,0 0-2,0-4 2,-1 4-2,0-1 2,-3-2-2,-2 0 3,-1 6 2,0-1-1,1-2-4,3 1 2,-1-3-2,1 1 2,-1-2-2,-1 2 2,-1-1-2,0 3 2,0 1-1,-1 1 7,0 1-9,-1-1 0,-3-2 6,-1-2 4,-1-1-8,0 1 2,0-1 1,0 0-7,1 2-5,1-1 3,3-1 4,3 0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0-7,1-1 7,-2-1-3,3 0 1,-1 0 3,-1 0-2,0 0 2,1 0-2,-3 0 3,-2 0 1,0 0-4,-1 0 2,1 0-4,-2 0-2,2 0-4,1 0 3,1 0 4,-1 0-1,-1 0-13,0 0 21,-1 0 7,0 0-1,0 0 0,0 0 13,0 0-22,0 0-8,0 0-13,0 0-6,1 0 5,-1 0 9,0 0 12,0 0 5,-1 0 6,2 0 5,-1 0-2,0 0 2,0 0-2,0 0 2,0 0-4,0 0-1,0 1 0,0 0-1,0 1-6,0-2 1,0 0 3,0 0 278,-1 0-276,0 1 390,0 0-440,0 0 42,0 0 6,0 0 11,1-1-14,-1 0-4,0 2 249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42"/>
    </inkml:brush>
  </inkml:definitions>
  <inkml:trace contextRef="#ctx0" brushRef="#br0">0 465 472,'0'2'1338,"0"-1"-193,0 1-99,0 0-207,0 0-359,0-1-240,0 1-157,0-1 19,0 2 110,0-1 172,0-1 98,0 0 53,0 1-51,0 0-111,0 0-170,0-1-113,0 1 1208,0-2-1213,0-2 46,0 1 20,0-1-20,0 0-19,0 0-27,0 1-60,0 0-27,0-1 2,0-1 14,0 0 44,0 0 51,1-1 38,0 1 11,0-1-8,1 1-52,-2-1-52,1 2-57,-1-3-32,0 3-7,0-2-9,0 0 11,1 1 16,1-1 15,6-5 9,0 0 6,0 2 1,-1 1-6,-2 0-1,-1 3-1,1-3-2,4-2 15,2 1 6,7-3 14,16-5 42,-17 8 28,-8 4 8,-1 2 1,0-4-14,-1 1-35,2 0-25,2 3-22,1-3-2,1 2-2,1 0 3,-3 0 4,0-1 3,-2-1-2,3 3 3,0-1 5,5 0 23,2-1 63,5-2 68,1-1 27,-1-2 11,-1 0-19,-1 0-60,-4 2-72,-3 1-27,-3 1-7,0 0-2,-4 0 2,6 0 12,2-2 3,0-1 4,4 1-2,1 2 1,-4-2-9,0 1-5,-3 1-3,-1-3 5,-3 1 27,1 0 85,-2 3 37,-1 3 10,1-1 0,2 0-27,-1-3-92,4-2-44,-1 0-12,0 2-7,-1 2-1,-1 2 1,-1-4 5,0 3-4,-1-1 5,4-6-2,1 1-10,5 4-2,2 1 5,2-1-5,1 2-1,0 1 0,-3-5 0,-2-1 0,-3 3 0,-2-3 0,-1 1 1,2 1 5,-1 2-5,2-3 0,0 5 3,2-2-8,-1-3 3,2-1 0,-1 2-5,4 0 4,0 1-4,1 1 6,0 0 6,1 1-4,-2-5 4,1 0-5,2 3-1,4 5 0,-2-4 0,1 4 1,-2 0 5,-1-1-5,0-6-2,0 2-5,-1 0 4,3-2-4,0 3 5,-5 2 1,0-4 0,1 4 0,0 4-1,0-5-5,0 0 6,3 1 6,-1-1-5,3-2-2,0 5-5,2 0 2,-3-1-6,-2 2 7,-5-2 3,-3-2 0,-1 5 1,0-1 5,-5-2-2,3-1 8,-1 1-3,-1-1-1,1-1 3,1-2 7,-2 0 24,1 1 119,-1 0 35,1 2 14,1 3-5,-1 1-21,0-4-116,2 1-39,-3-4-14,-1-2 5,-2 2-3,0 0 1,-1 0 3,1 1-4,-1 4-1,3 1-1,0 3-6,0-8-2,0 4-4,1-2 3,-1 0 2,-2-3 0,2 4 2,-1-4 2,2-1-8,1 4 1,0 0-2,0-4 2,-1 4-2,0-1 2,-3-2-2,-2 0 3,-1 6 2,0-1-1,1-2-4,3 1 2,-1-3-2,1 1 2,-1-2-2,-1 2 2,-1-1-2,0 3 2,0 1-1,-1 1 7,0 1-9,-1-1 0,-3-2 6,-1-2 4,-1-1-8,0 1 2,0-1 1,0 0-7,1 2-5,1-1 3,3-1 4,3 0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0-7,1-1 7,-2-1-3,3 0 1,-1 0 3,-1 0-2,0 0 2,1 0-2,-3 0 3,-2 0 1,0 0-4,-1 0 2,1 0-4,-2 0-2,2 0-4,1 0 3,1 0 4,-1 0-1,-1 0-13,0 0 21,-1 0 7,0 0-1,0 0 0,0 0 13,0 0-22,0 0-8,0 0-13,0 0-6,1 0 5,-1 0 9,0 0 12,0 0 5,-1 0 6,2 0 5,-1 0-2,0 0 2,0 0-2,0 0 2,0 0-4,0 0-1,0 1 0,0 0-1,0 1-6,0-2 1,0 0 3,0 0 278,-1 0-276,0 1 390,0 0-440,0 0 42,0 0 6,0 0 11,1-1-14,-1 0-4,0 2 249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05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42"/>
    </inkml:brush>
  </inkml:definitions>
  <inkml:trace contextRef="#ctx0" brushRef="#br0">0 556 472,'0'3'1338,"0"-1"-193,0 0-99,0 0-207,0 0-359,0 0-240,0 0-157,0-1 19,0 2 110,0-1 172,0 0 98,0 0 53,0 0-51,0 0-111,0 0-170,0 1-113,0-1 1208,0-3-1213,0 0 46,0-2 20,0 1-20,0 0-19,0 0-27,0 0-60,0 0-27,0 0 2,0-1 14,0 0 44,0-1 51,1 0 38,0-1 11,0 1-8,1 0-52,-2 0-52,1 0-57,-1 1-32,0-2-7,0 1-9,0-1 11,1 2 16,1-2 15,6-7 9,0 2 6,0 2 1,-1 0-6,-2 2-1,-1 1-1,1-2-2,4-1 15,2-1 6,7-2 14,16-9 42,-17 13 28,-8 3 8,-1 2 1,0-3-14,-1 0-35,2 0-25,2 4-22,1-3-2,1 0-2,1 2 3,-3-1 4,0 0 3,-2-1-2,3 2 3,0 0 5,5-1 23,2-1 63,5 0 68,1-5 27,-1 0 11,-1-1-19,-1 2-60,-4 0-72,-3 1-27,-3 3-7,0 0-2,-4-2 2,6 1 12,2-1 3,0-4 4,4 5-2,1-1 1,-4-1-9,0 2-5,-3-1-3,-1-2 5,-3 1 27,1 0 85,-2 3 37,-1 4 10,1-2 0,2 1-27,-1-3-92,4-4-44,-1 1-12,0 2-7,-1 2-1,-1 3 1,-1-3 5,0 1-4,-1-1 5,4-6-2,1 1-10,5 4-2,2 2 5,2-2-5,1 3-1,0 1 0,-3-7 0,-2 1 0,-3 2 0,-2-1 0,-1-3 1,2 3 5,-1 2-5,2-1 0,0 2 3,2 0-8,-1-3 3,2-3 0,-1 3-5,4 0 4,0 3-4,1-2 6,0 3 6,1-1-4,-2-4 4,1-2-5,2 3-1,4 8 0,-2-4 0,1 2 1,-2 2 5,-1-2-5,0-6-2,0 1-5,-1-1 4,3 0-4,0 3 5,-5 1 1,0-3 0,1 4 0,0 3-1,0-3-5,0-1 6,3 2 6,0-3-5,1-2-2,1 7-5,2-2 2,-3 1-6,-2 2 7,-5-3 3,-3-2 0,-1 5 1,0 0 5,-5-2-2,3-2 8,-1 2-3,-1-3-1,1 0 3,1-2 7,-2-1 24,1 2 119,-1-1 35,1 2 14,1 6-5,-1-2-21,0-3-116,2 2-39,-3-6-14,-1-2 5,-2 3-3,0-1 1,-1 0 3,1 3-4,-1 2-1,3 5-1,0-1-6,0-6-2,0 2-4,1 0 3,-1-2 2,-2-2 0,2 4 2,-1-4 2,2-2-8,1 5 1,0 1-2,0-8 2,-1 7-2,0 0 2,-3-4-2,-2 1 3,-1 7 2,0-3-1,1 0-4,3 0 2,-1-3-2,1 0 2,-1-1-2,-1 2 2,-1-1-2,0 3 2,0 1-1,-1 1 7,0 1-9,-1 0 0,-3-1 6,-1-5 4,-1 0-8,0-1 2,0 2 1,0-1-7,1 1-5,1 0 3,3-1 4,3 0 3,0 2-1,-2 0 7,-2 0-6,1 0 7,-2 0-3,-1 0-3,1 0-10,-1 0 1,1 0-2,1 0 3,0 0 4,0 0 4,0 0 4,-2 0 4,-1 0 2,0 0 0,0 0-1,0 0-6,0 0-2,0 0-7,0 0-5,0 0 2,1 0-4,-1 0 1,-1 0 4,2 0 2,0 0 3,1 0 9,1 0-3,-1 0-2,1 0-6,-2 0-1,-2 0 2,1 0 3,1 0-2,-2 0 2,2 0-4,-1 0-1,0 0 0,1 0 0,0 0 0,1 0 0,1 0 2,1 2 2,1 0-7,1 0 7,-2-2-3,3 0 1,-1 0 3,-1 0-2,0 0 2,1 0-2,-3 0 3,-2 0 1,0 0-4,-1 0 2,1 0-4,-2 0-2,2 0-4,1 0 3,1 0 4,-1 0-1,-1 0-13,0 0 21,-1 0 7,0 0-1,0 0 0,0 0 13,0 0-22,0 0-8,0 0-13,0 0-6,1 0 5,-1 0 9,0 0 12,0 0 5,-1 0 6,2 0 5,-1 0-2,0 0 2,0 0-2,0 0 2,0 0-4,0 0-1,0 1 0,0 0-1,0 0-6,0-1 1,0 0 3,0 0 278,-1 1-276,0 1 390,0-1-440,0 0 42,0 1 6,0-2 11,1 0-14,-1 0-4,0 2 249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8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37 4798 448,'0'-2'364,"0"0"-106,0 0-165,0 2-164,0-2 30,0 2 122,-1-2 195,1 2 179,-1-1 72,1 0-83,-1-1-149,1 1-207,-1 0-154,1 0-98,-1 0-12,1 0 139,-1 1 208,1 0 209,-1 0 227,1-2 113,-1 2-34,0 0-143,0 0-135,0-1-190,1 1-112,-2 0-63,1 0-16,0 0 10,0 0 34,-1 0 43,1 0 76,-1 0 50,0 0 60,1 0 21,0 0 1,0 0-49,0 0-31,0 0-52,1 0-58,-2 0-32,2 0 15,-1 0 8,0 0 15,1 0 26,0 0 7,-1 0-14,0 0-4,1 0-29,-1 0-22,1 0-16,0 0-4,-1 0-11,0 1 9,1 1 19,0-2 502,0 0-478,0 0 0,1 0-14,0 0-2,1 1-14,3 0-1,-1-1-8,0 0 0,0-2-8,1 2 4,-1-2 8,1-1 7,3 0-1,7-7-4,-5 5-5,-3 0-14,1 2-19,0-2-6,-2-1-2,-1 2 8,0-3 3,0 3 23,-2 0 23,2-1 36,-1 2 17,0-1 7,1 2-12,-3-3-6,2 1-28,1-2-1,-1 0-6,0 0 2,1 2 3,0 0 35,-1-3 31,-1 0 29,0-1 1,0 1-10,0 2-43,-1 1-41,2 0-49,-1-2-14,-1-2-16,1-5-4,0 0-1,0 0-6,2 3-1,-1-3-1,1 2-6,1 1-2,0-1-4,-2-1 3,2 0 2,-2 1 0,1-1 0,0 0 0,1-1 2,0 0 4,-1 1 4,0-1 5,0 1 2,1-3 4,0 3-3,0-3-5,1 0-10,0 1-5,0 0-4,1-1-1,0 1 6,0-4 2,-1 5 6,0-3 1,0 1 0,0 0-2,0 3-6,0-2-8,-2 0-5,1-2 4,-1 1-1,2 0-2,0 1 8,1 1-2,0 0-2,1-6-2,0 3-3,0-2 1,-1-1-5,-1-2 13,1 4 6,-1-2 12,0 0 6,1 3 16,0 0 13,3-2 39,0 0 19,1-5 14,0 1-8,1-3-15,-2 2-37,0-1-21,-1 3-12,-1-4 1,0 1-5,1-1-6,0 3-2,-1 0-1,1 1-6,0 2-2,-2 2-5,2-3 5,-1 2 1,1-2-1,-1 3-3,1-1 8,-1 1-4,-2-3-6,2 2 5,-2-2 0,2 3-5,1-3 5,-2 1 0,0-2-6,0 3 0,-2-2 6,-1 2 0,-1 1-5,1 0 5,0-1 1,2 2 0,0-1-1,0 1-5,2-1 5,-2 1 5,-1 1 16,0 2 7,0 2 9,0 0-3,-2 0-5,1 0-15,-1-3-3,2-1-18,0-5 2,1-4-7,0-4-3,0 2 1,-1-2 5,1 1-5,0 1-2,0 4-5,1-2 5,-1 0 1,2-3 0,-2 2 3,1 0 9,-2 2-3,1 1-1,-3 4 0,2 2-1,-2 2-7,0-2-6,0 1 6,0-5 6,-1 0-4,0-2 4,0 0-4,1-1 4,0 4-6,2-3-7,-1 0 0,2-2 5,0 1-5,1-4-1,-2 0 0,2-4 0,1 1 0,0-1 0,0 2-1,1-1-5,-1 1 6,1 1 6,-1 2-5,0-2 0,-1 3 6,1 1 0,0 4-6,0-1-1,0 3 0,0-4 0,-2-5-1,0-1-5,-1 2 4,-1-1-5,0 5-1,2 0 0,0 3 1,1-2 5,0-1-4,2 1 5,0 1 1,-1-1-1,0 1-7,0 0-7,1 1-2,-1-1-7,1 0-4,1 0 9,0-2 4,3 0 6,-1 2 4,1-2 7,-2 1-6,1 3 2,-2 1-5,0-2-2,0 1-6,0 1-2,2-1-6,0-1 0,1-1 7,1-1 7,2-1 1,-1-1 1,1 2 6,0-1 1,-2 4 0,0-1 0,-2 1 0,0 1 1,-1 0 5,3 1-6,-1 0-7,2 1-1,0 1 0,0 0 0,-2 0 1,2 1 6,-2 0 1,2 0 0,-1 1 3,-1 3 9,-1-1-2,1 1 4,-3 0-4,-2 0 2,0-1-8,0 2 2,0-3-5,2 2-2,-1-1-3,3-1 8,-1 0-2,1-3 5,-2 1 1,0 0 0,0-4-1,0-1-7,0 3-8,2 3-6,-1-1 4,1-1-4,-2 2 5,1 0 4,0-1 9,3 2-2,1 0 5,2 0 2,0 1 5,0 0-6,-3-2-6,0 3 5,0 0 0,2-1-6,0 1 0,0-1 5,-3 1-5,0-2 0,-5 2 6,0 0 1,-2 0 0,1-3 1,3 0 5,-1 2-6,1 0-6,2 0 4,-1 1-5,-1-1-1,0 0 0,0 0 0,0 0 1,0 0 5,0 0-5,-1 2-1,0 3 1,0-1 3,-1 2-8,-2-3 4,0 1 6,0-1-5,-1-1-1,3 2 1,-1 2 5,1-2-5,1-2-1,0 3 0,0-3-1,-1 2-6,2 2 0,-1 1 6,1 0 1,-2-1 0,1-3 3,1 1 7,-2 2-6,1-1 0,1-1-6,1 1 6,2 3-3,-1-4-1,-2 0 1,1 4 5,-3-1-4,-1-3 4,1 2-4,1-1 2,-1 1-6,1 0 7,-1-1 3,0 0 0,0 1 3,0 1 9,-1 0-3,-1 0-2,-1-1-5,1 0 4,-1 0-5,1 1-2,-1 1-5,1-1 5,0 2 1,2-1 0,-2 0 0,1 0 0,-1-1 0,0-2-1,-2 1-6,0 0-1,1 2 1,-1 1 5,-1-1-5,2 0 0,0 0 6,0-1 0,0-1-5,1 1 5,2-1 0,-1 0-3,0-1 8,0 1-4,0 1-8,-1 1-7,-2-1-2,0-1-6,1 1 2,0-1 10,0 1 3,1 1 3,-1 0 10,1 0 3,0 1 0,1-1 0,1 0-3,-1 1-11,1 1-8,-2-1 5,1 1 0,-1-2-6,-1 0-2,1 0-5,-2 1 4,-1 0-5,1 0 0,-2 0 6,1 1 1,0-1 1,-1 2 6,1-1 2,0-1 6,-1 1 1,1 0-1,-1 0-5,2-2 4,0 1-5,-1 1-1,2-2 0,0 0 0,0 0-1,0 0-5,1 1 2,0 0-9,-1 3-3,2-2 1,-1 0 6,1 0 2,-1-2 7,1 1 7,-1 0 1,-1-2-1,0 1-6,1 2-1,-2 0-1,1 1-6,0 0-2,0 1-5,-1-1 4,1-2-4,-1-1 6,0 2 7,1 0 1,-1 0 1,1 0 5,-1 0-4,1-1 5,-1 0 0,2 0-6,0 1-1,1 1-1,0 0-5,-1 0 5,0 2 1,0-2-1,0 0-5,0 1 4,1 0-5,0 0 0,1-1 6,0 0 2,-1-1 6,-1 1 1,1 0 1,0 1 5,-1 0-5,0-1-2,0 1-5,0-2 4,-1 0-5,0 1 0,0 0 5,0 1-4,-2-1 6,-1 1 6,0-2-4,0 0 5,-3 0 0,0 0 58,0 0-49,1 0 1,-1 0 4,1 0-9,-1 0 1,0 0-1,0 0 7,0 0-6,1 0 8,0 0 5,-1 0 2,1 0-10,-1 0-3,0 0-6,1 0-2,0 0-6,-1 0-1,0 0 2,1 0 3,-1 0-2,0 0 3,1 0 2,-1 0 0,1 0 0,-1 0-1,0 0-4,1 0 3,0 0 2,-1 0-1,0 0-3,1 0 7,-1 0-7,0 0 2,1 0 2,-1 0 0,1-1 2,0 1 4,-1 0 1,0-1-6,1 1-1,-1 0 0,0-2-1,0 1-8,0 1-11,0 0 2,1 0 2,-1 0 2,1-1 4,-1 0 4,0 1 4,1 0 4,-1 0 2,0 0-8,1 0 34,-1 0-38,0 0 0,0 0 0,1 0 0,-1 0 2,1 0 3,-1 0-2,0 0 3,0 0 2,0-1-1,0 0-3,0 0 7,0 0-6,0 1 6,0 0-7,1 0 0,0 0-8,-1 0 18,0 0-14,0 0-1,1 0-6,-1 0-1,0-1 0,0-1 2,0 1 4,0 1 48,0 0-74,0 0 21,0 0 11,1 0-1,0-1 2,-1 1-5,0-2-7,0 2 1,0 0 2,0 0-7,0 0 7,0 0-1,0 0 3,1 0 2,-1 0 0,0-1-2,0 0-12,0 0 0,1 0 6,-1 1 6,0 0 4,0 0 4,1 0 2,-1 0 56,0 0-65,0 0-6,0-2 1,0 2 4,0 0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2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0 156 472,'0'0'1338,"0"1"-193,0 0-99,0-1-207,0 1-359,0-1-240,0 1-157,0-1 19,0 1 110,0 0 172,0 0 98,0-1 53,0 0-51,0 1-111,0 0-170,0-1-113,0 0 1208,0 0-1213,0 0 46,0 0 20,0-1-20,0 0-19,0 1-27,0 0-60,0-1-27,0 0 2,0 0 14,0 0 44,0 0 51,1 0 38,0 0 11,0 0-8,1 0-52,-2 0-52,1-1-57,-1 1-32,0 0-7,0 0-9,0 0 11,1 0 16,1-1 15,6-1 9,0 1 6,0-1 1,-1 1-6,-2 0-1,-1 1-1,1-2-2,4 1 15,2 0 6,7-1 14,16-2 42,-17 2 28,-8 2 8,-1 1 1,0-2-14,-1 1-35,2 0-25,2 1-22,1-2-2,1 1-2,1 0 3,-3 1 4,0-1 3,-2-1-2,3 2 3,0 0 5,5-1 23,2 0 63,5-1 68,1 0 27,-1-1 11,-1 1-19,-1-1-60,-4 1-72,-3 1-27,-3-1-7,0 1-2,-4-1 2,6 1 12,2 0 3,0-3 4,4 3-2,1-1 1,-4 1-9,0 0-5,-3-2-3,-1 1 5,-3 1 27,1-2 85,-2 2 37,-1 1 10,1-1 0,2 1-27,-1-1-92,4-1-44,-1 1-12,0-1-7,-1 1-1,-1 1 1,-1-1 5,0 0-4,-1 1 5,4-3-2,1 0-10,5 3-2,2-1 5,2 0-5,1 1-1,0 0 0,-3-2 0,-2-1 0,-3 3 0,-2-2 0,-1 0 1,2 2 5,-1-2-5,2 1 0,0 0 3,2 0-8,-1 0 3,2 0 0,-1-1-5,4 1 4,0 0-4,1 0 6,0 0 6,1 1-4,-2-2 4,1 0-5,2 1-1,4 2 0,-2-2 0,1 2 1,-2 0 5,-1-1-5,0-2-2,0 1-5,-1 0 4,3-1-4,0 2 5,-5 0 1,0-2 0,1 2 0,0 2-1,0-2-5,0-1 6,3 1 6,0 0-5,1-1-2,1 1-5,2 1 2,-3 0-6,-2-1 7,-5 1 3,-3-2 0,-1 3 1,0-2 5,-5 1-2,3-1 8,-1 0-3,-1 0-1,1 0 3,1-1 7,-2 0 24,1 0 119,-1 1 35,1 0 14,1 1-5,-1 0-21,0-1-116,2 0-39,-3-1-14,-1 0 5,-2 0-3,0 0 1,-1 0 3,1-1-4,-1 4-1,3-1-1,0 1-6,0-2-2,0 0-4,1 0 3,-1 0 2,-2-1 0,2 1 2,-1-1 2,2 0-8,1 1 1,0 0-2,0-2 2,-1 2-2,0 0 2,-3-2-2,-2 2 3,-1 1 2,0-1-1,1 1-4,3-1 2,-1-1-2,1 1 2,-1-1-2,-1 1 2,-1-1-2,0 2 2,0-1-1,-1 0 7,0 2-9,-1 0 0,-3-2 6,-1 0 4,-1-2-8,0 2 2,0 0 1,0-1-7,1 0-5,1 1 3,3 0 4,3 0 3,0 0-1,-2 0 7,-2 0-6,1 0 7,-2 0-3,-1 0-3,1 0-10,-1 0 1,1 0-2,1 0 3,0 0 4,0 0 4,0 0 4,-2 0 4,-1 0 2,0 0 0,0 0-1,0 0-6,0 0-2,0 0-7,0 0-5,0 0 2,1 0-4,-1 0 1,-1 0 4,2 0 2,0 0 3,1 0 9,1 0-3,-1 0-2,1 0-6,-2 0-1,-2 0 2,1 0 3,1 0-2,-2 0 2,2 0-4,-1 0-1,0 0 0,1 0 0,0 0 0,1 0 0,1 0 2,1 0 2,1 0-7,1 1 7,-2-1-3,3 0 1,-1 0 3,-1 0-2,0 0 2,1 0-2,-3 0 3,-2 0 1,0 0-4,-1 0 2,1 0-4,-2 0-2,2 0-4,1 0 3,1 0 4,-1 0-1,-1 0-13,0 0 21,-1 0 7,0 0-1,0 0 0,0 0 13,0 0-22,0 0-8,0 0-13,0 0-6,1 0 5,-1 0 9,0 0 12,0 0 5,-1 0 6,2 0 5,-1 0-2,0 0 2,0 0-2,0 0 2,0 0-4,0 0-1,0 0 0,0 1-1,0-1-6,0 0 1,0 0 3,0 0 278,-1 0-276,0 0 390,0 0-440,0 2 42,0-2 6,0 1 11,1-1-14,-1 0-4,0 0 249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9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15 899 872,'0'0'1188,"-1"0"-1909,1 0 798,-2 0 6,2 0-27,0 0-33,0 0-33,0 1-4,0 1 8,0-1 26,0 0 43,0 0 38,-1 0 21,1-1-9,-2 2-18,2-2-49,-1 2-30,0-1-18,0 0 3,1 0 52,-1 0 177,1 1 125,0-1 151,0 0 80,0 0-11,0 0-162,0 0-134,0-1-162,0 2-89,-1-1-47,0-1-15,1 0 8,0 0 20,-1 0 55,0 0 67,0 0 487,1 0-551,0 1-51,0 0-9,0-1 1339,0 2-1320,0-2 6,0 2-21,0-1-29,1 1 52,0-2 167,0 2-108,-1-1-8,2 0 93,-1 1 88,-1-2 77,1 2 11,0-2-38,0 2-85,-1-1-93,2-1-71,-1 0-10,-1 0 62,2 0 120,-2 0 84,1 0 99,2 0 36,-2 0-26,0 0-100,-1 0-64,2 0-98,1-1-47,1-1-35,2 2-6,2-2-13,0-1 6,-1 0-2,8-6-2,13-9 1,-11 5 6,-3 3 5,2 0 17,-2 1 15,-1 0 20,-2 0-5,3-1-10,-1 1-25,-1 0-4,1-1-4,0 1 23,-4 1 34,-1 2 59,-1-1 20,2 1 0,-3-1-30,1 0-42,1-1-64,0 1-36,0-1-11,4 2-2,-2-4-4,0 2 5,-1-2 8,0 0 4,-3 1-7,2 1 4,0 0-10,1 1 5,-1-1-3,2 0-3,-1-2-9,2 2 8,1 1 2,0 2-2,-2-3 17,3 3 7,-3-1-5,1-2-8,-1 0-11,1 2-17,1-1-5,0-3-6,0 0 1,0 2 6,-1 1 9,0-1 11,-1 1-1,0 1 1,0-1-10,1-1-4,-1 3-10,2-1 1,1-1-2,4 1 3,1 0 2,3-4-1,1 3-4,0 1 3,-6-2 4,-1 1 3,-4 1-2,-3-1 3,-1 2 1,0 0-4,-3-1 2,1-1-4,1 5-1,-1-1-2,0-1-14,3 2-12,-2 0 1,0-2-2,0-1 6,3 1 12,-1 1 5,-1 1 4,0 0 2,1 1 0,-3-2-1,0 3-7,0-1-7,1-1-1,-1 1-1,0 2-4,-1-2 3,-4 1 2,0 0-9,2 0 10,-2 0-1,1 0 0,1 0-1,2 1-6,3 0 1,0 0 4,-2 0 4,2-1 4,-2 3 4,1-2 4,-1 1 4,2 0 4,0 1 1,1-1-4,7 2 3,12 5 2,-13-6 0,-5-1 3,-1-2 10,-2 0 6,-1 0 14,-2-1 17,-1 0-9,-1 0-10,-1 1-17,0-1-19,1 0-8,0 1 5,6-2 17,1 1 62,0 0 81,-3-1 24,2 0 8,0-1-2,0 1-46,-3 1-70,-1 0-11,1-2 22,-1 1 92,-1 0 57,2-2 43,1 1 31,0-2-12,-1 2-96,-2-1-64,3-2-73,0-2-50,-1-3-18,-4 11 4,9-18-7,17-19 2,-14 19 34,-4 7 0,2 0 0,1-1-8,-2 2-1,0-3-15,1-1-3,-2 1 6,0 4 0,2-1-5,1 1 2,-1 0-9,0 1-4,0 3-7,1 0-6,-1 1 2,2 0-6,1-1 7,2-2 6,-1 0 10,1 1 4,1-1 7,-1 1 4,2 0-8,1 1 0,-1-1-9,-1 1-3,-1 1 1,-1 0 5,-4 1-5,0 1 0,-1 0 3,0-2-9,-2-1-3,3 2-1,-1 0-6,1 1 0,0 2 6,1 0 2,0 0 5,1 1-5,-3-1-2,2 0-6,-3 1-1,1 0 0,-2 1 0,2 0 1,-2 1 6,2 0 1,-1 1 2,0 0 10,0 0-2,3 2-4,1 1-4,2-1-4,1 1-3,2-2 2,-1 2-2,1-2 5,-3 2 8,0-1 5,-2 1-2,-1 0 4,0-2 1,0 2-2,0 2-4,0-2-2,0 3-2,-1 3-6,-2-2-6,1-2-2,0 5 1,-2-4 7,0 0 7,0 0 1,1-1 0,0-1 0,0 0 1,1 1 6,-1-1 1,-2-1 1,0-1 7,-1 0 7,-1-3 2,-1 2 7,-1-3 5,-2-2 50,1 0-78,-1 0 2,1 0 4,0 0-1,0 0-3,0 0 1,0 0-8,-1 1-1,2 1-15,-1 0-4,3 0 0,0 0 0,0 2 4,0-1 16,-1-2 4,0 2 0,-1-3 1,-1 2 6,1-1-1,-2 0-2,1 0 8,0 1-4,0-1-5,0 0 2,0 0-5,0 0-5,1 0 4,0 0 1,0 1 0,0-1 1,-1 0 8,1 0 11,-1 0 0,-1 0 8,2 1-1,-2-1 2,1 0-5,0 0-6,0 0-4,0 0-6,0 1-5,0-1 4,0 0 2,0-1 8,-1 0 13,1 0 2,0 0 0,-1 0 23,0 0-38,1 0-1,0 0-1,-1 0-6,0 0-1,1 0 0,-1 0 112,0 0-113,0 2 1888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0"/>
    </inkml:context>
    <inkml:brush xml:id="br0">
      <inkml:brushProperty name="width" value="0.17639" units="cm"/>
      <inkml:brushProperty name="height" value="0.17639" units="cm"/>
      <inkml:brushProperty name="color" value="#FF0000"/>
    </inkml:brush>
  </inkml:definitions>
  <inkml:trace contextRef="#ctx0" brushRef="#br0">15 899 872,'0'0'1188,"-1"0"-1909,1 0 798,-2 0 6,2 0-27,0 0-33,0 0-33,0 1-4,0 1 8,0-1 26,0 0 43,0 0 38,-1 0 21,1-1-9,-2 2-18,2-2-49,-1 2-30,0-1-18,0 0 3,1 0 52,-1 0 177,1 1 125,0-1 151,0 0 80,0 0-11,0 0-162,0 0-134,0-1-162,0 2-89,-1-1-47,0-1-15,1 0 8,0 0 20,-1 0 55,0 0 67,0 0 487,1 0-551,0 1-51,0 0-9,0-1 1339,0 2-1320,0-2 6,0 2-21,0-1-29,1 1 52,0-2 167,0 2-108,-1-1-8,2 0 93,-1 1 88,-1-2 77,1 2 11,0-2-38,0 2-85,-1-1-93,2-1-71,-1 0-10,-1 0 62,2 0 120,-2 0 84,1 0 99,2 0 36,-2 0-26,0 0-100,-1 0-64,2 0-98,1-1-47,1-1-35,2 2-6,2-2-13,0-1 6,-1 0-2,8-6-2,13-9 1,-11 5 6,-3 3 5,2 0 17,-2 1 15,-1 0 20,-2 0-5,3-1-10,-1 1-25,-1 0-4,1-1-4,0 1 23,-4 1 34,-1 2 59,-1-1 20,2 1 0,-3-1-30,1 0-42,1-1-64,0 1-36,0-1-11,4 2-2,-2-4-4,0 2 5,-1-2 8,0 0 4,-3 1-7,2 1 4,0 0-10,1 1 5,-1-1-3,2 0-3,-1-2-9,2 2 8,1 1 2,0 2-2,-2-3 17,3 3 7,-3-1-5,1-2-8,-1 0-11,1 2-17,1-1-5,0-3-6,0 0 1,0 2 6,-1 1 9,0-1 11,-1 1-1,0 1 1,0-1-10,1-1-4,-1 3-10,2-1 1,1-1-2,4 1 3,1 0 2,3-4-1,1 3-4,0 1 3,-6-2 4,-1 1 3,-4 1-2,-3-1 3,-1 2 1,0 0-4,-3-1 2,1-1-4,1 5-1,-1-1-2,0-1-14,3 2-12,-2 0 1,0-2-2,0-1 6,3 1 12,-1 1 5,-1 1 4,0 0 2,1 1 0,-3-2-1,0 3-7,0-1-7,1-1-1,-1 1-1,0 2-4,-1-2 3,-4 1 2,0 0-9,2 0 10,-2 0-1,1 0 0,1 0-1,2 1-6,3 0 1,0 0 4,-2 0 4,2-1 4,-2 3 4,1-2 4,-1 1 4,2 0 4,0 1 1,1-1-4,7 2 3,12 5 2,-13-6 0,-5-1 3,-1-2 10,-2 0 6,-1 0 14,-2-1 17,-1 0-9,-1 0-10,-1 1-17,0-1-19,1 0-8,0 1 5,6-2 17,1 1 62,0 0 81,-3-1 24,2 0 8,0-1-2,0 1-46,-3 1-70,-1 0-11,1-2 22,-1 1 92,-1 0 57,2-2 43,1 1 31,0-2-12,-1 2-96,-2-1-64,3-2-73,0-2-50,-1-3-18,-4 11 4,9-18-7,17-19 2,-14 19 34,-4 7 0,2 0 0,1-1-8,-2 2-1,0-3-15,1-1-3,-2 1 6,0 4 0,2-1-5,1 1 2,-1 0-9,0 1-4,0 3-7,1 0-6,-1 1 2,2 0-6,1-1 7,2-2 6,-1 0 10,1 1 4,1-1 7,-1 1 4,2 0-8,1 1 0,-1-1-9,-1 1-3,-1 1 1,-1 0 5,-4 1-5,0 1 0,-1 0 3,0-2-9,-2-1-3,3 2-1,-1 0-6,1 1 0,0 2 6,1 0 2,0 0 5,1 1-5,-3-1-2,2 0-6,-3 1-1,1 0 0,-2 1 0,2 0 1,-2 1 6,2 0 1,-1 1 2,0 0 10,0 0-2,3 2-4,1 1-4,2-1-4,1 1-3,2-2 2,-1 2-2,1-2 5,-3 2 8,0-1 5,-2 1-2,-1 0 4,0-2 1,0 2-2,0 2-4,0-2-2,0 3-2,-1 3-6,-2-2-6,1-2-2,0 5 1,-2-4 7,0 0 7,0 0 1,1-1 0,0-1 0,0 0 1,1 1 6,-1-1 1,-2-1 1,0-1 7,-1 0 7,-1-3 2,-1 2 7,-1-3 5,-2-2 50,1 0-78,-1 0 2,1 0 4,0 0-1,0 0-3,0 0 1,0 0-8,-1 1-1,2 1-15,-1 0-4,3 0 0,0 0 0,0 2 4,0-1 16,-1-2 4,0 2 0,-1-3 1,-1 2 6,1-1-1,-2 0-2,1 0 8,0 1-4,0-1-5,0 0 2,0 0-5,0 0-5,1 0 4,0 0 1,0 1 0,0-1 1,-1 0 8,1 0 11,-1 0 0,-1 0 8,2 1-1,-2-1 2,1 0-5,0 0-6,0 0-4,0 0-6,0 1-5,0-1 4,0 0 2,0-1 8,-1 0 13,1 0 2,0 0 0,-1 0 23,0 0-38,1 0-1,0 0-1,-1 0-6,0 0-1,1 0 0,-1 0 112,0 0-113,0 2 1888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91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7"/>
    </inkml:brush>
  </inkml:definitions>
  <inkml:trace contextRef="#ctx0" brushRef="#br0">15 899 872,'0'0'1188,"-1"0"-1909,1 0 798,-2 0 6,2 0-27,0 0-33,0 0-33,0 1-4,0 1 8,0-1 26,0 0 43,0 0 38,-1 0 21,1-1-9,-2 2-18,2-2-49,-1 2-30,0-1-18,0 0 3,1 0 52,-1 0 177,1 1 125,0-1 151,0 0 80,0 0-11,0 0-162,0 0-134,0-1-162,0 2-89,-1-1-47,0-1-15,1 0 8,0 0 20,-1 0 55,0 0 67,0 0 487,1 0-551,0 1-51,0 0-9,0-1 1339,0 2-1320,0-2 6,0 2-21,0-1-29,1 1 52,0-2 167,0 2-108,-1-1-8,2 0 93,-1 1 88,-1-2 77,1 2 11,0-2-38,0 2-85,-1-1-93,2-1-71,-1 0-10,-1 0 62,2 0 120,-2 0 84,1 0 99,2 0 36,-2 0-26,0 0-100,-1 0-64,2 0-98,1-1-47,1-1-35,2 2-6,2-2-13,0-1 6,-1 0-2,8-6-2,13-9 1,-11 5 6,-3 3 5,2 0 17,-2 1 15,-1 0 20,-2 0-5,3-1-10,-1 1-25,-1 0-4,1-1-4,0 1 23,-4 1 34,-1 2 59,-1-1 20,2 1 0,-3-1-30,1 0-42,1-1-64,0 1-36,0-1-11,4 2-2,-2-4-4,0 2 5,-1-2 8,0 0 4,-3 1-7,2 1 4,0 0-10,1 1 5,-1-1-3,2 0-3,-1-2-9,2 2 8,1 1 2,0 2-2,-2-3 17,3 3 7,-3-1-5,1-2-8,-1 0-11,1 2-17,1-1-5,0-3-6,0 0 1,0 2 6,-1 1 9,0-1 11,-1 1-1,0 1 1,0-1-10,1-1-4,-1 3-10,2-1 1,1-1-2,4 1 3,1 0 2,3-4-1,1 3-4,0 1 3,-6-2 4,-1 1 3,-4 1-2,-3-1 3,-1 2 1,0 0-4,-3-1 2,1-1-4,1 5-1,-1-1-2,0-1-14,3 2-12,-2 0 1,0-2-2,0-1 6,3 1 12,-1 1 5,-1 1 4,0 0 2,1 1 0,-3-2-1,0 3-7,0-1-7,1-1-1,-1 1-1,0 2-4,-1-2 3,-4 1 2,0 0-9,2 0 10,-2 0-1,1 0 0,1 0-1,2 1-6,3 0 1,0 0 4,-2 0 4,2-1 4,-2 3 4,1-2 4,-1 1 4,2 0 4,0 1 1,1-1-4,7 2 3,12 5 2,-13-6 0,-5-1 3,-1-2 10,-2 0 6,-1 0 14,-2-1 17,-1 0-9,-1 0-10,-1 1-17,0-1-19,1 0-8,0 1 5,6-2 17,1 1 62,0 0 81,-3-1 24,2 0 8,0-1-2,0 1-46,-3 1-70,-1 0-11,1-2 22,-1 1 92,-1 0 57,2-2 43,1 1 31,0-2-12,-1 2-96,-2-1-64,3-2-73,0-2-50,-1-3-18,-4 11 4,9-18-7,17-19 2,-14 19 34,-4 7 0,2 0 0,1-1-8,-2 2-1,0-3-15,1-1-3,-2 1 6,0 4 0,2-1-5,1 1 2,-1 0-9,0 1-4,0 3-7,1 0-6,-1 1 2,2 0-6,1-1 7,2-2 6,-1 0 10,1 1 4,1-1 7,-1 1 4,2 0-8,1 1 0,-1-1-9,-1 1-3,-1 1 1,-1 0 5,-4 1-5,0 1 0,-1 0 3,0-2-9,-2-1-3,3 2-1,-1 0-6,1 1 0,0 2 6,1 0 2,0 0 5,1 1-5,-3-1-2,2 0-6,-3 1-1,1 0 0,-2 1 0,2 0 1,-2 1 6,2 0 1,-1 1 2,0 0 10,0 0-2,3 2-4,1 1-4,2-1-4,1 1-3,2-2 2,-1 2-2,1-2 5,-3 2 8,0-1 5,-2 1-2,-1 0 4,0-2 1,0 2-2,0 2-4,0-2-2,0 3-2,-1 3-6,-2-2-6,1-2-2,0 5 1,-2-4 7,0 0 7,0 0 1,1-1 0,0-1 0,0 0 1,1 1 6,-1-1 1,-2-1 1,0-1 7,-1 0 7,-1-3 2,-1 2 7,-1-3 5,-2-2 50,1 0-78,-1 0 2,1 0 4,0 0-1,0 0-3,0 0 1,0 0-8,-1 1-1,2 1-15,-1 0-4,3 0 0,0 0 0,0 2 4,0-1 16,-1-2 4,0 2 0,-1-3 1,-1 2 6,1-1-1,-2 0-2,1 0 8,0 1-4,0-1-5,0 0 2,0 0-5,0 0-5,1 0 4,0 0 1,0 1 0,0-1 1,-1 0 8,1 0 11,-1 0 0,-1 0 8,2 1-1,-2-1 2,1 0-5,0 0-6,0 0-4,0 0-6,0 1-5,0-1 4,0 0 2,0-1 8,-1 0 13,1 0 2,0 0 0,-1 0 23,0 0-38,1 0-1,0 0-1,-1 0-6,0 0-1,1 0 0,-1 0 112,0 0-113,0 2 1888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37 4757 448,'0'-2'364,"0"-1"-106,0 2-165,0 0-164,0 0 30,0 0 122,-1 0 195,1 0 179,-1 0 72,1 0-83,-1 0-149,1-1-207,-1 2-154,1-2-98,-1 1-12,1 0 139,-1 1 208,1 0 209,-1-1 227,1 0 113,-1 1-34,0 0-143,0 0-135,0 0-190,1-1-112,-2 1-63,1 0-16,0 0 10,0 0 34,-1 0 43,1 0 76,-1 0 50,0 0 60,1 0 21,0 0 1,0 0-49,0 0-31,0 0-52,1 0-58,-2 0-32,2 0 15,-1 0 8,0 0 15,1 0 26,0 0 7,-1 0-14,0 0-4,1 0-29,-1 0-22,1 0-16,0 0-4,-1 1-11,0-1 9,1 2 19,0-2 502,0 0-478,0 0 0,1 0-14,0 0-2,1 1-14,3 0-1,-1-1-8,0 0 0,0-2-8,1 2 4,-1-2 8,1 0 7,3-2-1,7-5-4,-5 3-5,-3 2-14,1 0-19,0 0-6,-2-2-2,-1 1 8,0 0 3,0 0 23,-2 1 23,2-1 36,-1 2 17,0 0 7,1 1-12,-3-4-6,2 3-28,1-3-1,-1-1-6,0 1 2,1 2 3,0 0 35,-1-3 31,-1 1 29,0-3 1,0 2-10,0 2-43,-1 1-41,2 1-49,-1-4-14,-1-1-16,1-5-4,0 1-1,0-1-6,2 3-1,-1-2-1,1 1-6,1-1-2,0 2-4,-2-1 3,2-1 2,-2 1 0,1-1 0,0 0 0,1-1 2,0 0 4,-1 1 4,0 0 5,0-1 2,1-1 4,0 1-3,0-1-5,1 0-10,0 0-5,0 0-4,1-1-1,0 0 6,0-2 2,-1 3 6,0-1 1,0 0 0,0 0-2,0 4-6,0-4-8,-2 1-5,1-1 4,-1 1-1,2-2-2,0 3 8,1 0-2,0-1-2,1-4-2,0 1-3,0 1 1,-1-5-5,-1 1 13,1 3 6,-1-1 12,0-1 6,1 2 16,0 2 13,3-3 39,0 0 19,1-4 14,0 0-8,1-3-15,-2 2-37,0 0-21,-1 2-12,-1-3 1,0 0-5,1-2-6,0 4-2,-1 0-1,1 2-6,0 2-2,-2 0-5,2-2 5,-1 2 1,1 0-1,-1-1-3,1 2 8,-1-1-4,-2-1-6,2 0 5,-2 0 0,2 2-5,1-2 5,-2-1 0,0 1-6,0 1 0,-2-2 6,-1 2 0,-1 1-5,1 0 5,0-1 1,2 2 0,0 0-1,0 0-5,2-1 5,-2 1 5,-1 0 16,0 4 7,0 1 9,0 0-3,-2 0-5,1 0-15,-1-3-3,2-1-18,0-4 2,1-5-7,0-4-3,0 3 1,-1-4 5,1 3-5,0 0-2,0 4-5,1-1 5,-1-1 1,2-3 0,-2 3 3,1-1 9,-2 2-3,1 0-1,-3 6 0,2 1-1,-2 2-7,0-2-6,0 2 6,0-6 6,-1 0-4,0-2 4,0 0-4,1 0 4,0 3-6,2-4-7,-1 2 0,2-2 5,0-1-5,1-2-1,-2-1 0,2-3 0,1 1 0,0-2 0,0 1-1,1 0-5,-1 2 6,1 0 6,-1 3-5,0-4 0,-1 5 6,1 0 0,0 4-6,0 0-1,0 1 0,0-4 0,-2-2-1,0-3-5,-1 2 4,-1-1-5,0 5-1,2 1 0,0 2 1,1-3 5,0 1-4,2 1 5,0 0 1,-1-2-1,0 4-7,0-3-7,1 2-2,-1-1-7,1 1-4,1-1 9,0-2 4,3 1 6,-1 0 4,1-1 7,-2 1-6,1 4 2,-2 0-5,0-1-2,0 0-6,0 1-2,2-1-6,0-2 0,1 1 7,1-2 7,2-1 1,-1 0 1,1 0 6,0 2 1,-2 1 0,0 1 0,-2 0 0,0 1 1,-1 0 5,3 1-6,-1-1-7,2 3-1,0 1 0,0-1 0,-2-1 1,2 2 6,-2 1 1,2-1 0,-1 2 3,-1 1 9,-1 1-2,1-1 4,-3 1-4,-2 0 2,0-1-8,0 2 2,0-1-5,2-2-2,-1 2-3,3-2 8,-1 0-2,1-3 5,-2 1 1,0 0 0,0-3-1,0-1-7,0 1-8,2 4-6,-1-2 4,1 1-4,-2 2 5,1-3 4,0 2 9,3 1-2,1 1 5,2-1 2,0 0 5,0 1-6,-3 0-6,-1-1 5,2 3 0,1-1-6,0 0 0,0-1 5,-3 0-5,0-1 0,-5 3 6,0-1 1,-2-1 0,1-2 1,3 2 5,-1-1-6,1 1-6,2 1 4,-1 0-5,-1-1-1,0 0 0,0 0 0,0 0 1,0-1 5,0 2-5,-1 1-1,0 3 1,0-1 3,-1 2-8,-2-2 4,0 0 6,0-2-5,-1 1-1,3 0 1,-1 4 5,1-4-5,1-1-1,0 4 0,0-4-1,-1 2-6,2 1 0,-1 3 6,1-1 1,-2-2 0,1-1 3,1 1 7,-2 0-6,1-1 0,1 2-6,1-1 6,2 2-3,-1-2-1,-2-2 1,1 5 5,-3-1-4,-1-2 4,1 0-4,1 1 2,-1-1-6,1 0 7,-1 1 3,0 0 0,0 0 3,0 1 9,-1 0-3,-1-1-2,-1 0-5,1 0 4,-1 1-5,1 0-2,-1 0-5,1 1 5,0 1 1,2-1 0,-2 0 0,1 0 0,-1-1 0,0-1-1,-2 0-6,0 0-1,1 1 1,-1 2 5,-1-2-5,2 2 0,0 0 6,0-2 0,0-1-5,1 0 5,2 0 0,-1 0-3,0-1 8,0 2-4,0-1-8,-1 2-7,-2-1-2,0 0-6,1 0 2,0-2 10,0 3 3,1 0 3,-1 0 10,1 0 3,0 0 0,1 1 0,1-1-3,-1 1-11,1 0-8,-2 1 5,1-1 0,-1 0-6,-1-1-2,1-1-5,-2 3 4,-1-1-5,1 0 0,-2 0 6,1 1 1,0-1 1,-1 2 6,1-1 2,0-1 6,-1 1 1,1 0-1,-1 0-5,2-2 4,0 1-5,-1 1-1,2-2 0,0 0 0,0 0-1,0 0-5,1 1 2,0 0-9,-1 2-3,2 0 1,-1-1 6,1-1 2,-1 0 7,1 0 7,-1 0 1,-1-2-1,0 1-6,1 2-1,-2 0-1,1 1-6,0 0-2,0 1-5,-1-1 4,1-2-4,-1-1 6,0 2 7,1 0 1,-1 0 1,1 0 5,-1 0-4,1-1 5,-1 0 0,2 0-6,0 1-1,1 1-1,0 0-5,-1 0 5,0 2 1,0-2-1,0 0-5,0 1 4,1 0-5,0 0 0,1-2 6,0 2 2,-1-2 6,-1 1 1,1 0 1,0 1 5,-1 0-5,0-1-2,0 1-5,0-2 4,-1 0-5,0 1 0,0 0 5,0 1-4,-2-1 6,-1 1 6,0-2-4,0 0 5,-3 0 0,0 0 58,0 0-49,1 0 1,-1 0 4,1 0-9,-1 0 1,0 0-1,0 0 7,0 0-6,1 0 8,0 0 5,-1 0 2,1 0-10,-1 0-3,0 0-6,1 0-2,0 0-6,-1 0-1,0 0 2,1 0 3,-1 0-2,0 0 3,1 0 2,-1 0 0,1 0 0,-1 0-1,0 0-4,1 0 3,0 0 2,-1 0-1,0 0-3,1 0 7,-1 0-7,0 0 2,1 0 2,-1 0 0,1-1 2,0 0 4,-1 1 1,0 0-6,1 0-1,-1-1 0,0 0-1,0 0-8,0 0-11,0 1 2,1 0 2,-1 0 2,1 0 4,-1-1 4,0 1 4,1 0 4,-1 0 2,0 0-8,1 0 34,-1 0-38,0 0 0,0 0 0,1 0 0,-1 0 2,1 0 3,-1 0-2,0 0 3,0 0 2,0-1-1,0 0-3,0 0 7,0 0-6,0 1 6,0 0-7,1 0 0,0 0-8,-1 0 18,0 0-14,0 0-1,1 0-6,-1 0-1,0-1 0,0-1 2,0 1 4,0 1 48,0 0-74,0 0 21,0 0 11,1 0-1,0-1 2,-1 1-5,0-2-7,0 2 1,0 0 2,0 0-7,0 0 7,0 0-1,0 0 3,1 0 2,-1 0 0,0-1-2,0 0-12,0 0 0,1 0 6,-1 1 6,0 0 4,0 0 4,1 0 2,-1 0 56,0 0-65,0 0-6,0-2 1,0 2 4,0 0 0,0-1 28,0 1-27,0 0-6,0 0-2,1 0-6,-1 0 45,0 0-65,1 0 26,-1 0 7,0 0 1,1 0-7,-1 0-7,0 0-1,0 0 3,0 0 34,0 0-22,1-1-7,-1 1-7,0 0-2,0 0-27,0 0 40,1-1-4,-1 1-7,0 0-17,1 0 19,-1 0 10,0 0 17,0 0-78,0-2 50,0 2-2,0 0-105,0 0 116,0 0 233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15 892 872,'0'0'1188,"-1"0"-1909,1 0 798,-2 0 6,2 0-27,0 0-33,0 0-33,0 1-4,0 0 8,0 0 26,0 0 43,0 0 38,-1 0 21,1-1-9,-2 1-18,2 1-49,-1-1-30,0 0-18,0 0 3,1 0 52,-1 0 177,1 1 125,0-1 151,0 0 80,0 0-11,0 0-162,0 0-134,0-1-162,0 1-89,-1 0-47,0 0-15,1-1 8,0 0 20,-1 0 55,0 0 67,0 0 487,1 0-551,0 1-51,0-1-9,0 2 1339,0-2-1320,0 1 6,0 0-21,0 1-29,1-1 52,0 1 167,0-2-108,-1 2-8,2-2 93,-1 2 88,-1-1 77,1 1 11,0-2-38,0 2-85,-1-2-93,2 1-71,-1-1-10,-1 0 62,2 0 120,-2 0 84,1 0 99,2 0 36,-2 0-26,0 0-100,-1 0-64,2-1-98,1 1-47,1-2-35,2 2-6,2-3-13,0 1 6,-1-1-2,8-6-2,13-10 1,-11 8 6,-3 1 5,2 0 17,-2 1 15,-1-1 20,-2 1-5,3 0-10,-1 0-25,-1-1-4,1 1-4,0 0 23,-4 2 34,-1 0 59,-1 1 20,2-1 0,-3 0-30,1 1-42,1-2-64,0 0-36,0 2-11,4-2-2,-2 0-4,0-1 5,-1-1 8,0 0 4,-3 1-7,2 1 4,0 0-10,1 1 5,-1-1-3,2 0-3,-1-1-9,2 1 8,1 1 2,0 2-2,-2-3 17,3 2 7,-3 1-5,1-2-8,-1-1-11,1 1-17,1 0-5,0-3-6,0 0 1,0 2 6,-1 1 9,0-1 11,-1 2-1,0 0 1,0-1-10,1-1-4,-1 3-10,2 0 1,1-2-2,4 1 3,1-1 2,3-2-1,1 1-4,0 1 3,-6 0 4,-1 0 3,-4 2-2,-3-2 3,-1 1 1,0 1-4,-3-2 2,1 3-4,1 0-1,-1 1-2,0 1-14,3-2-12,-2 3 1,0-4-2,0 0 6,3 1 12,-1 2 5,-1 0 4,0-1 2,1 3 0,-3-3-1,0 3-7,0-1-7,1 0-1,-1-1-1,0 2-4,-1 0 3,-4 0 2,0 0-9,2 0 10,-2 0-1,1 0 0,1 0-1,2 0-6,3 2 1,0-1 4,-2-1 4,2 1 4,-2 2 4,1-3 4,-1 3 4,2-1 4,0 1 1,1 0-4,7 0 3,12 5 2,-13-4 0,-5-2 3,-1-2 10,-2-1 6,-1 2 14,-2-2 17,-1 0-9,-1 1-10,-1-2-17,0 1-19,1 1-8,0-1 5,6 0 17,1 0 62,0 0 81,-3-1 24,2 0 8,0 0-2,0 0-46,-3-1-70,-1 1-11,1 1 22,-1 0 92,-1-3 57,2 1 43,1-1 31,0 0-12,-1 0-96,-2 1-64,3-4-73,0 0-50,-1-3-18,-4 9 4,9-17-7,17-18 2,-14 18 34,-4 7 0,2 0 0,1 0-8,-2 0-1,0-2-15,1-1-3,-2 3 6,0 0 0,2 1-5,1 1 2,-1 2-9,0-2-4,0 4-7,1 0-6,-1 1 2,2 0-6,1 0 7,2-3 6,-1-1 10,1 1 4,1 1 7,-1 0 4,2 0-8,1 1 0,-1-1-9,-1 2-3,-1 0 1,-1 0 5,-4 1-5,0 1 0,-1 0 3,0-2-9,-2-1-3,3 2-1,-1 0-6,1 1 0,0 2 6,1 0 2,0 0 5,1 1-5,-3-1-2,2 0-6,-3 1-1,1 0 0,-2 1 0,2 0 1,-2 1 6,2 0 1,-1 1 2,0 0 10,0 0-2,3 2-4,1 1-4,2-2-4,1 2-3,2-1 2,-1 0-2,1 0 5,-3 0 8,0 0 5,-2 1-2,-1 0 4,0-2 1,0 2-2,0 1-4,0 0-2,0 3-2,-1 1-6,-2-2-6,1 0-2,0 3 1,-2-2 7,0-3 7,0 3 1,1-2 0,0 0 0,0-2 1,1 2 6,-1-1 1,-2-1 1,0-1 7,-1 0 7,-1-3 2,-1 2 7,-1-3 5,-2-2 50,1 0-78,-1 0 2,1 0 4,0 0-1,0 0-3,0 0 1,0 0-8,-1 1-1,2 0-15,-1 0-4,3 3 0,0-2 0,0 0 4,0 2 16,-1-2 4,0-1 0,-1 1 1,-1-1 6,1 0-1,-2 1-2,1-2 8,0 2-4,0-2-5,0 3 2,0-3-5,0 2-5,1-2 4,0 2 1,0-1 0,0 0 1,-1 1 8,1-2 11,-1 2 0,-1-1 8,2 0-1,-2 0 2,1 0-5,0 1-6,0-1-4,0 0-6,0 0-5,0 0 4,0-1 2,0 1 8,-1-1 13,1 0 2,0 0 0,-1 0 23,0 0-38,1 0-1,0 0-1,-1 0-6,0 0-1,1 0 0,-1 0 112,0 1-113,0 1 1888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6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53"/>
    </inkml:brush>
  </inkml:definitions>
  <inkml:trace contextRef="#ctx0" brushRef="#br0">15 892 872,'0'0'1188,"-1"0"-1909,1 0 798,-2 0 6,2 0-27,0 0-33,0 0-33,0 1-4,0 0 8,0 0 26,0 0 43,0 0 38,-1 0 21,1-1-9,-2 1-18,2 1-49,-1-1-30,0 0-18,0 0 3,1 0 52,-1 0 177,1 1 125,0-1 151,0 0 80,0 0-11,0 0-162,0 0-134,0-1-162,0 1-89,-1 0-47,0 0-15,1-1 8,0 0 20,-1 0 55,0 0 67,0 0 487,1 0-551,0 1-51,0-1-9,0 2 1339,0-2-1320,0 1 6,0 0-21,0 1-29,1-1 52,0 1 167,0-2-108,-1 2-8,2-2 93,-1 2 88,-1-1 77,1 1 11,0-2-38,0 2-85,-1-2-93,2 1-71,-1-1-10,-1 0 62,2 0 120,-2 0 84,1 0 99,2 0 36,-2 0-26,0 0-100,-1 0-64,2-1-98,1 1-47,1-2-35,2 2-6,2-3-13,0 1 6,-1-1-2,8-6-2,13-10 1,-11 8 6,-3 1 5,2 0 17,-2 1 15,-1-1 20,-2 1-5,3 0-10,-1 0-25,-1-1-4,1 1-4,0 0 23,-4 2 34,-1 0 59,-1 1 20,2-1 0,-3 0-30,1 1-42,1-2-64,0 0-36,0 2-11,4-2-2,-2 0-4,0-1 5,-1-1 8,0 0 4,-3 1-7,2 1 4,0 0-10,1 1 5,-1-1-3,2 0-3,-1-1-9,2 1 8,1 1 2,0 2-2,-2-3 17,3 2 7,-3 1-5,1-2-8,-1-1-11,1 1-17,1 0-5,0-3-6,0 0 1,0 2 6,-1 1 9,0-1 11,-1 2-1,0 0 1,0-1-10,1-1-4,-1 3-10,2 0 1,1-2-2,4 1 3,1-1 2,3-2-1,1 1-4,0 1 3,-6 0 4,-1 0 3,-4 2-2,-3-2 3,-1 1 1,0 1-4,-3-2 2,1 3-4,1 0-1,-1 1-2,0 1-14,3-2-12,-2 3 1,0-4-2,0 0 6,3 1 12,-1 2 5,-1 0 4,0-1 2,1 3 0,-3-3-1,0 3-7,0-1-7,1 0-1,-1-1-1,0 2-4,-1 0 3,-4 0 2,0 0-9,2 0 10,-2 0-1,1 0 0,1 0-1,2 0-6,3 2 1,0-1 4,-2-1 4,2 1 4,-2 2 4,1-3 4,-1 3 4,2-1 4,0 1 1,1 0-4,7 0 3,12 5 2,-13-4 0,-5-2 3,-1-2 10,-2-1 6,-1 2 14,-2-2 17,-1 0-9,-1 1-10,-1-2-17,0 1-19,1 1-8,0-1 5,6 0 17,1 0 62,0 0 81,-3-1 24,2 0 8,0 0-2,0 0-46,-3-1-70,-1 1-11,1 1 22,-1 0 92,-1-3 57,2 1 43,1-1 31,0 0-12,-1 0-96,-2 1-64,3-4-73,0 0-50,-1-3-18,-4 9 4,9-17-7,17-18 2,-14 18 34,-4 7 0,2 0 0,1 0-8,-2 0-1,0-2-15,1-1-3,-2 3 6,0 0 0,2 1-5,1 1 2,-1 2-9,0-2-4,0 4-7,1 0-6,-1 1 2,2 0-6,1 0 7,2-3 6,-1-1 10,1 1 4,1 1 7,-1 0 4,2 0-8,1 1 0,-1-1-9,-1 2-3,-1 0 1,-1 0 5,-4 1-5,0 1 0,-1 0 3,0-2-9,-2-1-3,3 2-1,-1 0-6,1 1 0,0 2 6,1 0 2,0 0 5,1 1-5,-3-1-2,2 0-6,-3 1-1,1 0 0,-2 1 0,2 0 1,-2 1 6,2 0 1,-1 1 2,0 0 10,0 0-2,3 2-4,1 1-4,2-2-4,1 2-3,2-1 2,-1 0-2,1 0 5,-3 0 8,0 0 5,-2 1-2,-1 0 4,0-2 1,0 2-2,0 1-4,0 0-2,0 3-2,-1 1-6,-2-2-6,1 0-2,0 3 1,-2-2 7,0-3 7,0 3 1,1-2 0,0 0 0,0-2 1,1 2 6,-1-1 1,-2-1 1,0-1 7,-1 0 7,-1-3 2,-1 2 7,-1-3 5,-2-2 50,1 0-78,-1 0 2,1 0 4,0 0-1,0 0-3,0 0 1,0 0-8,-1 1-1,2 0-15,-1 0-4,3 3 0,0-2 0,0 0 4,0 2 16,-1-2 4,0-1 0,-1 1 1,-1-1 6,1 0-1,-2 1-2,1-2 8,0 2-4,0-2-5,0 3 2,0-3-5,0 2-5,1-2 4,0 2 1,0-1 0,0 0 1,-1 1 8,1-2 11,-1 2 0,-1-1 8,2 0-1,-2 0 2,1 0-5,0 1-6,0-1-4,0 0-6,0 0-5,0 0 4,0-1 2,0 1 8,-1-1 13,1 0 2,0 0 0,-1 0 23,0 0-38,1 0-1,0 0-1,-1 0-6,0 0-1,1 0 0,-1 0 112,0 1-113,0 1 1888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7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153"/>
    </inkml:brush>
  </inkml:definitions>
  <inkml:trace contextRef="#ctx0" brushRef="#br0">15 892 872,'0'0'1188,"-1"0"-1909,1 0 798,-2 0 6,2 0-27,0 0-33,0 0-33,0 1-4,0 0 8,0 0 26,0 0 43,0 0 38,-1 0 21,1-1-9,-2 1-18,2 1-49,-1-1-30,0 0-18,0 0 3,1 0 52,-1 0 177,1 1 125,0-1 151,0 0 80,0 0-11,0 0-162,0 0-134,0-1-162,0 1-89,-1 0-47,0 0-15,1-1 8,0 0 20,-1 0 55,0 0 67,0 0 487,1 0-551,0 1-51,0-1-9,0 2 1339,0-2-1320,0 1 6,0 0-21,0 1-29,1-1 52,0 1 167,0-2-108,-1 2-8,2-2 93,-1 2 88,-1-1 77,1 1 11,0-2-38,0 2-85,-1-2-93,2 1-71,-1-1-10,-1 0 62,2 0 120,-2 0 84,1 0 99,2 0 36,-2 0-26,0 0-100,-1 0-64,2-1-98,1 1-47,1-2-35,2 2-6,2-3-13,0 1 6,-1-1-2,8-6-2,13-10 1,-11 8 6,-3 1 5,2 0 17,-2 1 15,-1-1 20,-2 1-5,3 0-10,-1 0-25,-1-1-4,1 1-4,0 0 23,-4 2 34,-1 0 59,-1 1 20,2-1 0,-3 0-30,1 0-42,1 0-64,0-1-36,0 2-11,4-2-2,-2 0-4,0-1 5,-1-1 8,0 0 4,-3 1-7,2 1 4,0 0-10,1 1 5,-1-1-3,2 0-3,-1-1-9,2 1 8,1 1 2,0 2-2,-2-3 17,3 2 7,-3 1-5,1-2-8,-1-1-11,1 1-17,1 0-5,0-3-6,0 0 1,0 2 6,-1 1 9,0-1 11,-1 2-1,0 0 1,0-1-10,1-1-4,-1 3-10,2 0 1,1-2-2,4 1 3,1-1 2,3-2-1,1 1-4,0 1 3,-6 0 4,-1 0 3,-4 2-2,-3-2 3,-1 1 1,0 1-4,-3-2 2,1 3-4,1 0-1,-1 1-2,0 1-14,3-2-12,-2 3 1,0-4-2,0 0 6,3 1 12,-1 2 5,-1 0 4,0-1 2,1 3 0,-3-3-1,0 3-7,0-1-7,1 0-1,-1-1-1,0 2-4,-1 0 3,-4 0 2,0 0-9,2 0 10,-2 0-1,1 0 0,1 0-1,2 0-6,3 2 1,0-1 4,-2-1 4,2 1 4,-2 2 4,1-3 4,-1 3 4,2-1 4,0 1 1,1 0-4,7 0 3,12 5 2,-13-4 0,-5-2 3,-1-2 10,-2-1 6,-1 2 14,-2-2 17,-1 0-9,-1 1-10,-1-2-17,0 1-19,1 1-8,0-1 5,6 0 17,1 0 62,0 0 81,-3-1 24,2 0 8,0 0-2,0 0-46,-3-1-70,-1 1-11,1 1 22,-1 0 92,-1-3 57,2 1 43,1-1 31,0 0-12,-1 0-96,-2 1-64,3-4-73,0 0-50,-1-3-18,-4 9 4,9-17-7,17-18 2,-14 18 34,-4 7 0,2 0 0,1 0-8,-2 0-1,0-2-15,1-1-3,-2 3 6,0 0 0,2 1-5,1 1 2,-1 2-9,0-2-4,0 4-7,1 0-6,-1 1 2,2 0-6,1 0 7,2-3 6,-1-1 10,1 1 4,1 1 7,-1 0 4,2 0-8,1 1 0,-1-1-9,-1 2-3,-1 0 1,-1 0 5,-4 1-5,0 1 0,-1 0 3,0-2-9,-2-1-3,3 2-1,-1 0-6,1 1 0,0 2 6,1 0 2,0 0 5,1 1-5,-3-1-2,2 0-6,-3 1-1,1 0 0,-2 1 0,2 0 1,-2 1 6,2 0 1,-1 1 2,0 0 10,0 0-2,3 2-4,1 1-4,2-2-4,1 2-3,2-1 2,-1 0-2,1 0 5,-3 0 8,0 0 5,-2 1-2,-1 0 4,0-2 1,0 2-2,0 1-4,0 0-2,0 3-2,-1 1-6,-2-2-6,1 0-2,0 3 1,-2-2 7,0-3 7,0 3 1,1-2 0,0 0 0,0-2 1,1 2 6,-1-1 1,-2-1 1,0-1 7,-1 0 7,-1-3 2,-1 2 7,-1-3 5,-2-2 50,1 0-78,-1 0 2,1 0 4,0 0-1,0 0-3,0 0 1,0 0-8,-1 1-1,2 0-15,-1 0-4,3 3 0,0-2 0,0 0 4,0 2 16,-1-2 4,0-1 0,-1 1 1,-1-1 6,1 0-1,-2 1-2,1-2 8,0 2-4,0-2-5,0 3 2,0-3-5,0 2-5,1-2 4,0 2 1,0-1 0,0 0 1,-1 1 8,1-2 11,-1 2 0,-1-1 8,2 0-1,-2 0 2,1 0-5,0 1-6,0-1-4,0 0-6,0 0-5,0 0 4,0-1 2,0 1 8,-1-1 13,1 0 2,0 0 0,-1 0 23,0 0-38,1 0-1,0 0-1,-1 0-6,0 0-1,1 0 0,-1 0 112,0 1-113,0 1 1888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37 4675 448,'0'-2'364,"0"2"-106,0-2-165,0 1-164,0 0 30,0-1 122,-1 1 195,1 1 179,-1-1 72,1 0-83,-1 0-149,1 0-207,-1-1-154,1 1-98,-1 0-12,1 1 139,-1-1 208,1 1 209,-1 0 227,1-2 113,-1 2-34,0 0-143,0 0-135,0 0-190,1 0-112,-2 0-63,1 0-16,0 0 10,0 0 34,-1 0 43,1 0 76,-1 0 50,0 0 60,1 0 21,0 0 1,0 0-49,0 0-31,0 0-52,1 0-58,-2 0-32,2 0 15,-1 0 8,0 0 15,1 0 26,0 0 7,-1 0-14,0 0-4,1 0-29,-1 0-22,1 0-16,0 0-4,-1 0-11,0 0 9,1 2 19,0-1 502,0-1-478,0 0 0,1 0-14,0 0-2,1 0-14,3 1-1,-1-1-8,0 0 0,0-1-8,1 0 4,-1-1 8,1 0 7,3-2-1,7-4-4,-5 2-5,-3 2-14,1 0-19,0 0-6,-2-2-2,-1 1 8,0-1 3,0 2 23,-2 0 23,2 0 36,-1 0 17,0 1 7,1 1-12,-3-4-6,2 3-28,1-3-1,-1 0-6,0 0 2,1 2 3,0 0 35,-1-3 31,-1 1 29,0-3 1,0 2-10,0 3-43,-1-1-41,2 2-49,-1-3-14,-1-2-16,1-4-4,0-1-1,0 0-6,2 4-1,-1-3-1,1 0-6,1 2-2,0-1-4,-2 0 3,2 1 2,-2-2 0,1 0 0,0 0 0,1-1 2,0 1 4,-1 0 4,0 0 5,0 0 2,1-2 4,0 2-3,0-3-5,1 1-10,0 0-5,0 1-4,1-2-1,0 0 6,0-1 2,-1 2 6,0-1 1,0 0 0,0 1-2,0 3-6,0-4-8,-2 1-5,1 0 4,-1-1-1,2 0-2,0 2 8,1 0-2,0-1-2,1-3-2,0 1-3,0 0 1,-1-4-5,-1 0 13,1 3 6,-1-1 12,0 0 6,1 1 16,0 1 13,3-1 39,0-1 19,1-3 14,0-1-8,1-2-15,-2 1-37,0 0-21,-1 2-12,-1-2 1,0-1-5,1-1-6,0 3-2,-1 1-1,1 1-6,0 2-2,-2 0-5,2 0 5,-1-1 1,1 1-1,-1 1-3,1-1 8,-1 0-4,-2 0-6,2-1 5,-2 1 0,2 1-5,1-2 5,-2 0 0,0 0-6,0 1 0,-2-2 6,-1 2 0,-1 1-5,1 1 5,0-1 1,2 1 0,0 0-1,0 0-5,2 0 5,-2 0 5,-1 1 16,0 2 7,0 3 9,0-1-3,-2 0-5,1 1-15,-1-4-3,2-1-18,0-5 2,1-3-7,0-4-3,0 2 1,-1-3 5,1 3-5,0-1-2,0 4-5,1 0 5,-1-3 1,2-1 0,-2 2 3,1-1 9,-2 3-3,1 0-1,-3 5 0,2 1-1,-2 2-7,0-1-6,0 1 6,0-5 6,-1-2-4,0 0 4,0 0-4,1-2 4,0 5-6,2-3-7,-1-1 0,2-1 5,0 0-5,1-3-1,-2 0 0,2-4 0,1 1 0,0-2 0,0 3-1,1-1-5,-1 0 6,1 3 6,-1-1-5,0 1 0,-1 1 6,1 2 0,0 3-6,0 0-1,0 2 0,0-4 0,-2-4-1,0-1-5,-1 1 4,-1 1-5,0 2-1,2 2 0,0 3 1,1-3 5,0 1-4,2-1 5,0 1 1,-1-1-1,0 2-7,0 0-7,1 0-2,-1-1-7,1 1-4,1-1 9,0-1 4,3 0 6,-1 1 4,1-2 7,-2 2-6,1 2 2,-2 2-5,0-2-2,0 1-6,0 0-2,2-1-6,0 0 0,1-2 7,1 0 7,2-1 1,-1-2 1,1 2 6,0 1 1,-2 1 0,0 1 0,-2 2 0,0-3 1,-1 3 5,3 0-6,-1 1-7,2-1-1,0 4 0,0-2 0,-2 1 1,2-1 6,-2 2 1,2 0 0,-1 1 3,-1 1 9,-1 1-2,1-1 4,-3 2-4,-2-2 2,0 1-8,0 1 2,0-1-5,2-2-2,-1 2-3,3-2 8,-1 0-2,1-1 5,-2-2 1,0 1 0,0-3-1,0-1-7,0 3-8,2 2-6,-1-2 4,1 1-4,-2 2 5,1-2 4,0 0 9,3 3-2,1-1 5,2 1 2,0 0 5,0 0-6,-3-2-6,0 4 5,0-1 0,2 0-6,0 0 0,0 0 5,-3-2-5,0 1 0,-5 2 6,0-1 1,-2 0 0,1-3 1,3 1 5,-1 0-6,1 2-6,2 0 4,-1 0-5,-1-1-1,0 1 0,0-2 0,0 2 1,0-2 5,0 2-5,-1 1-1,0 4 1,0-2 3,-1 1-8,-2-1 4,0 1 6,0-3-5,-1 1-1,3 1 1,-1 2 5,1-2-5,1-2-1,0 3 0,0-2-1,-1 0-6,2 3 0,-1 3 6,1-4 1,-2 2 0,1-4 3,1 1 7,-2 2-6,1 0 0,1-2-6,1 1 6,2 3-3,-1-3-1,-2-1 1,1 2 5,-3 2-4,-1-3 4,1 0-4,1 1 2,-1 0-6,1-1 7,-1 1 3,0-1 0,0 2 3,0-1 9,-1 1-3,-1 0-2,-1-1-5,1-1 4,-1 3-5,1-2-2,-1 2-5,1 0 5,0 1 1,2-1 0,-2 0 0,1 0 0,-1 0 0,0-3-1,-2 1-6,0 0-1,1 2 1,-1 1 5,-1-2-5,2 2 0,0-1 6,0-1 0,0-1-5,1 0 5,2 1 0,-1-2-3,0 1 8,0 0-4,0 2-8,-1-1-7,-2 0-2,0 0-6,1 0 2,0-1 10,0 2 3,1-1 3,-1 1 10,1 0 3,0 1 0,1-2 0,1 2-3,-1 0-11,1 1-8,-2-1 5,1 1 0,-1-2-6,-1 0-2,1 0-5,-2 2 4,-1-1-5,1 0 0,-2 0 6,1 0 1,0 1 1,-1 0 6,1 0 2,0 0 6,-1 0 1,1 0-1,-1-1-5,2-1 4,0 2-5,-1-1-1,2-1 0,0 1 0,0-1-1,0 0-5,1 0 2,0 2-9,-1 1-3,2 0 1,-1-1 6,1-1 2,-1 0 7,1 0 7,-1-1 1,-1 0-1,0 0-6,1 2-1,-2 0-1,1 1-6,0 0-2,0 1-5,-1-1 4,1-2-4,-1-1 6,0 1 7,1 2 1,-1-1 1,1 0 5,-1 0-4,1-1 5,-1 0 0,2 0-6,0 1-1,1 1-1,0 0-5,-1 0 5,0 1 1,0 0-1,0-1-5,0 1 4,1 0-5,0 0 0,1-2 6,0 1 2,-1 0 6,-1 0 1,1 0 1,0 1 5,-1-1-5,0 1-2,0 0-5,0-2 4,-1 0-5,0 1 0,0-1 5,0 2-4,-2 0 6,-1 0 6,0-3-4,0 1 5,-3 0 0,0 0 58,0 0-49,1 0 1,-1 0 4,1 0-9,-1 0 1,0 0-1,0 0 7,0 0-6,1 0 8,0 0 5,-1 0 2,1 0-10,-1 0-3,0 0-6,1 0-2,0 0-6,-1 0-1,0 0 2,1 0 3,-1 0-2,0 0 3,1 0 2,-1 0 0,1 0 0,-1 0-1,0 0-4,1 0 3,0 0 2,-1 0-1,0 0-3,1 0 7,-1 0-7,0 0 2,1 0 2,-1 0 0,1-1 2,0 1 4,-1 0 1,0 0-6,1-1-1,-1 1 0,0-2-1,0 1-8,0 1-11,0 0 2,1 0 2,-1 0 2,1 0 4,-1-1 4,0 1 4,1 0 4,-1 0 2,0 0-8,1 0 34,-1 0-38,0 0 0,0 0 0,1 0 0,-1 0 2,1 0 3,-1 0-2,0 0 3,0 0 2,0-1-1,0 0-3,0-1 7,0 2-6,0 0 6,0 0-7,1 0 0,0 0-8,-1 0 18,0 0-14,0 0-1,1 0-6,-1 0-1,0-2 0,0 1 2,0 0 4,0 1 48,0 0-74,0 0 21,0 0 11,1 0-1,0-1 2,-1 0-5,0 0-7,0 1 1,0-1 2,0 1-7,0 0 7,0 0-1,0 0 3,1 0 2,-1 0 0,0 0-2,0-1-12,0-1 0,1 2 6,-1 0 6,0 0 4,0 0 4,1 0 2,-1 0 56,0 0-65,0 0-6,0-2 1,0 2 4,0 0 0,0-1 28,0 1-27,0 0-6,0 0-2,1 0-6,-1 0 45,0 0-65,1 0 26,-1 0 7,0 0 1,1 0-7,-1 0-7,0 0-1,0 0 3,0 0 34,0 0-22,1-1-7,-1 1-7,0 0-2,0 0-27,0-1 40,1 1-4,-1 0-7,0 0-17,1 0 19,-1 0 10,0 0 17,0 0-78,0-2 50,0 2-2,0 0-105,0 0 116,0 0 233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15 877 872,'0'0'1188,"-1"0"-1909,1 0 798,-2 0 6,2 0-27,0 0-33,0 0-33,0 0-4,0 2 8,0-1 26,0 0 43,0 0 38,-1 0 21,1-1-9,-2 1-18,2 1-49,-1-2-30,0 2-18,0-2 3,1 2 52,-1-1 177,1 1 125,0-1 151,0 0 80,0 0-11,0 0-162,0-1-134,0 1-162,0 0-89,-1-1-47,0 1-15,1 0 8,0-1 20,-1 0 55,0 0 67,0 0 487,1 0-551,0 1-51,0-1-9,0 1 1339,0 0-1320,0 0 6,0 0-21,0 1-29,1-2 52,0 2 167,0-2-108,-1 2-8,2-1 93,-1 0 88,-1 1 77,1-1 11,0 0-38,0 0-85,-1-1-93,2 1-71,-1-1-10,-1 0 62,2 0 120,-2 0 84,1 0 99,2 0 36,-2 0-26,0 0-100,-1 0-64,2-1-98,1 1-47,1-1-35,2 0-6,2-2-13,0 1 6,-1-1-2,8-6-2,13-9 1,-11 7 6,-3 1 5,2 0 17,-2 1 15,-1 0 20,-2 0-5,3 1-10,-1-3-25,-1 2-4,1 0-4,0 0 23,-4 3 34,-1-1 59,-1 0 20,2 2 0,-3-2-30,1-1-42,1 1-64,0 0-36,0 0-11,4 0-2,-2-2-4,0 1 5,-1-2 8,0 1 4,-3-1-7,2 2 4,0 0-10,1 1 5,-1 0-3,2-1-3,-1-1-9,2 1 8,1 2 2,0 0-2,-2-1 17,3 1 7,-3 1-5,1-3-8,-1 1-11,1 1-17,1-1-5,0-4-6,0 2 1,0 1 6,-1 1 9,0 0 11,-1 0-1,0 1 1,0-1-10,1 0-4,-1 1-10,2 1 1,1-1-2,4-1 3,1 1 2,3-3-1,1 2-4,0 1 3,-6-2 4,-1 1 3,-4 2-2,-3-2 3,-1 1 1,0 1-4,-3-1 2,1 1-4,1 1-1,-1 2-2,0 0-14,3-2-12,-2 3 1,0-3-2,0-2 6,3 2 12,-1 2 5,-1 0 4,0 0 2,1 0 0,-3 0-1,0 2-7,0-1-7,1 0-1,-1 0-1,0 1-4,-1-1 3,-4 1 2,0 0-9,2 0 10,-2 0-1,1 0 0,1 0-1,2 1-6,3 0 1,0 0 4,-2 0 4,2-1 4,-2 2 4,1 0 4,-1 0 4,2 0 4,0 1 1,1-1-4,7 2 3,12 4 2,-13-4 0,-5-3 3,-1-1 10,-2 0 6,-1 0 14,-2-1 17,-1 1-9,-1-1-10,-1 0-17,0 0-19,1 0-8,0 0 5,6 1 17,1-2 62,0 1 81,-3 0 24,2-2 8,0 1-2,0 0-46,-3 1-70,-1-2-11,1 2 22,-1-1 92,-1 0 57,2-2 43,1 1 31,0-2-12,-1 2-96,-2-1-64,3-3-73,0 0-50,-1-2-18,-4 7 4,9-15-7,17-19 2,-14 19 34,-4 6 0,2 0 0,1 0-8,-2 0-1,0-1-15,1-2-3,-2 3 6,0 1 0,2 0-5,1 1 2,-1 2-9,0-1-4,0 2-7,1 2-6,-1 0 2,2 0-6,1-1 7,2-1 6,-1-2 10,1 1 4,1 1 7,-1 0 4,2 1-8,1-1 0,-1 1-9,-1 1-3,-1-1 1,-1 2 5,-4 0-5,0 0 0,-1 2 3,0-4-9,-2 1-3,3 1-1,-1-1-6,1 3 0,0 1 6,1 0 2,0 0 5,1 1-5,-3-1-2,2 0-6,-3 0-1,1 2 0,-2 0 0,2 0 1,-2 1 6,2 0 1,-1 1 2,0 0 10,0 0-2,3 1-4,1 2-4,2-1-4,1 0-3,2 0 2,-1 0-2,1 0 5,-3-1 8,0 2 5,-2 0-2,-1-1 4,0 0 1,0 0-2,0 2-4,0 0-2,0 3-2,-1 0-6,-2 0-6,1-1-2,0 2 1,-2-1 7,0-3 7,0 2 1,1-1 0,0 0 0,0-3 1,1 4 6,-1-2 1,-2-1 1,0-2 7,-1 1 7,-1-2 2,-1 0 7,-1-2 5,-2-2 50,1 0-78,-1 0 2,1 0 4,0 0-1,0 0-3,0 0 1,0 0-8,-1 1-1,2 1-15,-1-1-4,3 1 0,0 1 0,0 0 4,0 0 16,-1-2 4,0 1 0,-1 0 1,-1-1 6,1 0-1,-2 0-2,1 0 8,0 1-4,0-1-5,0 0 2,0 0-5,0 0-5,1 0 4,0 0 1,0 1 0,0-1 1,-1 0 8,1 0 11,-1 0 0,-1 0 8,2 0-1,-2 1 2,1-1-5,0 0-6,0 0-4,0 0-6,0 0-5,0 0 4,0 0 2,0 0 8,-1-1 13,1 0 2,0 0 0,-1 0 23,0 0-38,1 0-1,0 0-1,-1 0-6,0 0-1,1 0 0,-1 0 112,0 0-113,0 2 1888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2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53"/>
    </inkml:brush>
  </inkml:definitions>
  <inkml:trace contextRef="#ctx0" brushRef="#br0">15 877 872,'0'0'1188,"-1"0"-1909,1 0 798,-2 0 6,2 0-27,0 0-33,0 0-33,0 0-4,0 2 8,0-1 26,0 0 43,0 0 38,-1 0 21,1-1-9,-2 1-18,2 1-49,-1-2-30,0 2-18,0-2 3,1 2 52,-1-1 177,1 1 125,0-1 151,0 0 80,0 0-11,0 0-162,0-1-134,0 1-162,0 0-89,-1-1-47,0 1-15,1 0 8,0-1 20,-1 0 55,0 0 67,0 0 487,1 0-551,0 1-51,0-1-9,0 1 1339,0 0-1320,0 0 6,0 0-21,0 1-29,1-2 52,0 2 167,0-2-108,-1 2-8,2-1 93,-1 0 88,-1 1 77,1-1 11,0 0-38,0 0-85,-1-1-93,2 1-71,-1-1-10,-1 0 62,2 0 120,-2 0 84,1 0 99,2 0 36,-2 0-26,0 0-100,-1 0-64,2-1-98,1 1-47,1-1-35,2 0-6,2-2-13,0 1 6,-1-1-2,8-6-2,13-9 1,-11 7 6,-3 1 5,2 0 17,-2 1 15,-1 0 20,-2 0-5,3 1-10,-1-3-25,-1 2-4,1 0-4,0 0 23,-4 3 34,-1-1 59,-1 0 20,2 2 0,-3-2-30,1-1-42,1 1-64,0 0-36,0 0-11,4 0-2,-2-2-4,0 1 5,-1-2 8,0 1 4,-3-1-7,2 2 4,0 0-10,1 1 5,-1 0-3,2-1-3,-1-1-9,2 1 8,1 2 2,0 0-2,-2-1 17,3 1 7,-3 1-5,1-3-8,-1 1-11,1 1-17,1-1-5,0-4-6,0 2 1,0 1 6,-1 1 9,0 0 11,-1 0-1,0 1 1,0-1-10,1 0-4,-1 1-10,2 1 1,1-1-2,4-1 3,1 1 2,3-3-1,1 2-4,0 1 3,-6-2 4,-1 1 3,-4 2-2,-3-2 3,-1 1 1,0 1-4,-3-1 2,1 1-4,1 1-1,-1 2-2,0 0-14,3-2-12,-2 3 1,0-3-2,0-2 6,3 2 12,-1 2 5,-1 0 4,0 0 2,1 0 0,-3 0-1,0 2-7,0-1-7,1 0-1,-1 0-1,0 1-4,-1-1 3,-4 1 2,0 0-9,2 0 10,-2 0-1,1 0 0,1 0-1,2 1-6,3 0 1,0 0 4,-2 0 4,2-1 4,-2 2 4,1 0 4,-1 0 4,2 0 4,0 1 1,1-1-4,7 2 3,12 4 2,-13-4 0,-5-3 3,-1-1 10,-2 0 6,-1 0 14,-2-1 17,-1 1-9,-1-1-10,-1 0-17,0 0-19,1 0-8,0 0 5,6 1 17,1-2 62,0 1 81,-3 0 24,2-2 8,0 1-2,0 0-46,-3 1-70,-1-2-11,1 2 22,-1-1 92,-1 0 57,2-2 43,1 1 31,0-2-12,-1 2-96,-2-1-64,3-3-73,0 0-50,-1-2-18,-4 7 4,9-15-7,17-19 2,-14 19 34,-4 6 0,2 0 0,1 0-8,-2 0-1,0-1-15,1-2-3,-2 3 6,0 1 0,2 0-5,1 1 2,-1 2-9,0-1-4,0 2-7,1 2-6,-1 0 2,2 0-6,1-1 7,2-1 6,-1-2 10,1 1 4,1 1 7,-1 0 4,2 1-8,1-1 0,-1 1-9,-1 1-3,-1-1 1,-1 2 5,-4 0-5,0 0 0,-1 2 3,0-4-9,-2 1-3,3 1-1,-1-1-6,1 3 0,0 1 6,1 0 2,0 0 5,1 1-5,-3-1-2,2 0-6,-3 0-1,1 2 0,-2 0 0,2 0 1,-2 1 6,2 0 1,-1 1 2,0 0 10,0 0-2,3 1-4,1 2-4,2-1-4,1 0-3,2 0 2,-1 0-2,1 0 5,-3-1 8,0 2 5,-2 0-2,-1-1 4,0 0 1,0 0-2,0 2-4,0 0-2,0 3-2,-1 0-6,-2 0-6,1-1-2,0 2 1,-2-1 7,0-3 7,0 2 1,1-1 0,0 0 0,0-3 1,1 4 6,-1-2 1,-2-1 1,0-2 7,-1 1 7,-1-2 2,-1 0 7,-1-2 5,-2-2 50,1 0-78,-1 0 2,1 0 4,0 0-1,0 0-3,0 0 1,0 0-8,-1 1-1,2 1-15,-1-1-4,3 1 0,0 1 0,0 0 4,0 0 16,-1-2 4,0 1 0,-1 0 1,-1-1 6,1 0-1,-2 0-2,1 0 8,0 1-4,0-1-5,0 0 2,0 0-5,0 0-5,1 0 4,0 0 1,0 1 0,0-1 1,-1 0 8,1 0 11,-1 0 0,-1 0 8,2 0-1,-2 1 2,1-1-5,0 0-6,0 0-4,0 0-6,0 0-5,0 0 4,0 0 2,0 0 8,-1-1 13,1 0 2,0 0 0,-1 0 23,0 0-38,1 0-1,0 0-1,-1 0-6,0 0-1,1 0 0,-1 0 112,0 0-113,0 2 1888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3"/>
    </inkml:context>
    <inkml:brush xml:id="br0">
      <inkml:brushProperty name="width" value="0.35278" units="cm"/>
      <inkml:brushProperty name="height" value="0.35278" units="cm"/>
      <inkml:brushProperty name="color" value="#00B050"/>
      <inkml:brushProperty name="transparency" value="204"/>
    </inkml:brush>
  </inkml:definitions>
  <inkml:trace contextRef="#ctx0" brushRef="#br0">0 646 472,'0'3'1338,"0"-1"-193,0 1-99,0-1-207,0 0-359,0 0-240,0 0-157,0 1 19,0 0 110,0-1 172,0 0 98,0 1 53,0-1-51,0 1-111,0-1-170,0 0-113,0 1 1208,0-4-1213,0-1 46,0 0 20,0 0-20,0-1-19,0 1-27,0-1-60,0 1-27,0 0 2,0-1 14,0-2 44,0 1 51,1-1 38,0 0 11,0 0-8,1 1-52,-2-2-52,1 2-57,-1 0-32,0-2-7,0 2-9,0-1 11,1 0 16,1-1 15,6-6 9,0-1 6,0 4 1,-1 0-6,-2 1-1,-1 3-1,1-3-2,4-2 15,2 0 6,7-4 14,16-8 42,-17 14 28,-8 3 8,-1 3 1,0-5-14,-1 3-35,2-2-25,2 4-22,1-2-2,1 0-2,1 0 3,-3 2 4,0-3 3,-2 1-2,3 1 3,0 1 5,5 0 23,2-3 63,5-1 68,1-3 27,-1-2 11,-1-1-19,-1 2-60,-4 1-72,-3 2-27,-3 1-7,0 2-2,-4-3 2,6 2 12,2-3 3,0-2 4,4 2-2,1 2 1,-4-1-9,0 0-5,-3 0-3,-1-2 5,-3 0 27,1 1 85,-2 5 37,-1 1 10,1 1 0,2-1-27,-1-3-92,4-3-44,-1-1-12,0 4-7,-1 1-1,-1 4 1,-1-2 5,0-1-4,-1 0 5,4-9-2,1 3-10,5 5-2,2 1 5,2-1-5,1 3-1,0-1 0,-3-4 0,-2-2 0,-3 3 0,-2-2 0,-1-1 1,2 4 5,-1 0-5,2-2 0,0 5 3,2-2-8,-1-4 3,2-1 0,-1 2-5,4 0 4,0 4-4,1-3 6,0 4 6,1-2-4,-2-3 4,1-3-5,2 3-1,4 10 0,-2-6 0,1 4 1,-2 1 5,-1-2-5,0-7-2,0 2-5,-1-1 4,3-3-4,0 7 5,-5 0 1,0-5 0,1 6 0,0 5-1,0-5-5,0-2 6,3 3 6,0-4-5,1 0-2,1 5-5,2 0 2,-3 1-6,-2 1 7,-5-2 3,-3-4 0,-1 7 1,0-1 5,-5-2-2,3-2 8,-1 2-3,-1-2-1,1-2 3,1-2 7,-2 0 24,1 1 119,-1 1 35,1 1 14,1 6-5,-1-1-21,0-4-116,2 2-39,-3-5-14,-1-5 5,-2 3-3,0 2 1,-1-2 3,1 3-4,-1 4-1,3 3-1,0 3-6,0-9-2,0 2-4,1 0 3,-1-2 2,-2-4 0,2 7 2,-1-6 2,2-1-8,1 4 1,0 3-2,0-9 2,-1 6-2,0 0 2,-3-3-2,-2 2 3,-1 5 2,0-1-1,1-2-4,3 1 2,-1-3-2,1 1 2,-1-4-2,-1 4 2,-1-1-2,0 3 2,0 1-1,-1 2 7,0 1-9,-1 0 0,-3-3 6,-1-4 4,-1 0-8,0 0 2,0-1 1,0 1-7,1 0-5,1 2 3,3-3 4,3 1 3,0 2-1,-2 0 7,-2 0-6,0 0 7,0 0-3,-2 0-3,1 0-10,-1 0 1,1 0-2,1 0 3,0 0 4,0 0 4,0 0 4,-2 0 4,-1 0 2,0 0 0,0 0-1,0 0-6,0 0-2,0 0-7,0 0-5,0 0 2,1 0-4,-1 0 1,-1 0 4,2 0 2,0 0 3,1 0 9,1 0-3,-1 0-2,1 0-6,-2 0-1,-2 0 2,1 0 3,1 0-2,-2 0 2,2 0-4,-1 0-1,0 0 0,1 0 0,0 0 0,1 0 0,1 0 2,1 2 2,1 1-7,1-1 7,-2-2-3,3 0 1,-1 0 3,-1 0-2,0 0 2,1 0-2,-3 0 3,-2 0 1,0 0-4,-1 0 2,1 0-4,-2 0-2,2 0-4,1 0 3,1 0 4,-1 0-1,-1 0-13,0 0 21,-1 0 7,0 0-1,0 0 0,0 0 13,0 0-22,0 0-8,0 0-13,0 0-6,1 0 5,-1 0 9,0 0 12,0 0 5,-1 0 6,2 0 5,-1 0-2,0 0 2,0 0-2,0 0 2,0 0-4,0 0-1,0 0 0,0 2-1,0 0-6,0-1 1,0-1 3,0 0 278,-1 1-276,0 0 390,0 0-440,0 0 42,0 2 6,0-3 11,1 0-14,-1 1-4,0 1 249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83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153"/>
    </inkml:brush>
  </inkml:definitions>
  <inkml:trace contextRef="#ctx0" brushRef="#br0">15 877 872,'0'0'1188,"-1"0"-1909,1 0 798,-2 0 6,2 0-27,0 0-33,0 0-33,0 0-4,0 2 8,0-1 26,0 0 43,0 0 38,-1 0 21,1-1-9,-2 1-18,2 1-49,-1-2-30,0 2-18,0-2 3,1 2 52,-1-1 177,1 1 125,0-1 151,0 0 80,0 0-11,0 0-162,0-1-134,0 1-162,0 0-89,-1-1-47,0 1-15,1 0 8,0-1 20,-1 0 55,0 0 67,0 0 487,1 0-551,0 1-51,0-1-9,0 1 1339,0 0-1320,0 0 6,0 0-21,0 1-29,1-2 52,0 2 167,0-2-108,-1 2-8,2-1 93,-1 0 88,-1 1 77,1-1 11,0 0-38,0 0-85,-1-1-93,2 1-71,-1-1-10,-1 0 62,2 0 120,-2 0 84,1 0 99,2 0 36,-2 0-26,0 0-100,-1 0-64,2-1-98,1 1-47,1-1-35,2 0-6,2-2-13,0 1 6,-1-1-2,8-6-2,13-9 1,-11 7 6,-3 1 5,2 0 17,-2 1 15,-1 0 20,-2 0-5,3 1-10,-1-3-25,-1 2-4,1 0-4,0 0 23,-4 3 34,-1-1 59,-1 0 20,2 2 0,-3-2-30,1-1-42,1 1-64,0 0-36,0 0-11,4 0-2,-2-2-4,0 1 5,-1-2 8,0 1 4,-3-1-7,2 2 4,0 0-10,1 1 5,-1 0-3,2-1-3,-1-1-9,2 1 8,1 2 2,0 0-2,-2-1 17,3 1 7,-3 1-5,1-3-8,-1 1-11,1 1-17,1-1-5,0-4-6,0 2 1,0 1 6,-1 1 9,0 0 11,-1 0-1,0 1 1,0-1-10,1 0-4,-1 1-10,2 1 1,1-1-2,4-1 3,1 1 2,3-3-1,1 2-4,0 1 3,-6-2 4,-1 1 3,-4 2-2,-3-2 3,-1 1 1,0 1-4,-3-1 2,1 1-4,1 1-1,-1 2-2,0 0-14,3-2-12,-2 3 1,0-3-2,0-2 6,3 2 12,-1 2 5,-1 0 4,0 0 2,1 0 0,-3 0-1,0 2-7,0-1-7,1 0-1,-1 0-1,0 1-4,-1-1 3,-4 1 2,0 0-9,2 0 10,-2 0-1,1 0 0,1 0-1,2 1-6,3 0 1,0 0 4,-2 0 4,2-1 4,-2 2 4,1 0 4,-1 0 4,2 0 4,0 1 1,1-1-4,7 2 3,12 4 2,-13-4 0,-5-3 3,-1-1 10,-2 0 6,-1 0 14,-2-1 17,-1 1-9,-1-1-10,-1 0-17,0 0-19,1 0-8,0 0 5,6 1 17,1-2 62,0 1 81,-3 0 24,2-2 8,0 1-2,0 0-46,-3 1-70,-1-2-11,1 2 22,-1-1 92,-1 0 57,2-2 43,1 1 31,0-2-12,-1 2-96,-2-1-64,3-3-73,0 0-50,-1-2-18,-4 7 4,9-15-7,17-19 2,-14 19 34,-4 6 0,2 0 0,1 0-8,-2 0-1,0-1-15,1-2-3,-2 3 6,0 1 0,2 0-5,1 1 2,-1 2-9,0-1-4,0 2-7,1 2-6,-1 0 2,2 0-6,1-1 7,2-1 6,-1-2 10,1 1 4,1 1 7,-1 0 4,2 1-8,1-1 0,-1 1-9,-1 1-3,-1-1 1,-1 2 5,-4 0-5,0 0 0,-1 2 3,0-4-9,-2 1-3,3 1-1,-1-1-6,1 3 0,0 1 6,1 0 2,0 0 5,1 1-5,-3-1-2,2 0-6,-3 0-1,1 2 0,-2 0 0,2 0 1,-2 1 6,2 0 1,-1 1 2,0 0 10,0 0-2,3 1-4,1 2-4,2-1-4,1 0-3,2 0 2,-1 0-2,1 0 5,-3-1 8,0 2 5,-2 0-2,-1-1 4,0 0 1,0 0-2,0 2-4,0 0-2,0 3-2,-1 0-6,-2 0-6,1-1-2,0 2 1,-2-1 7,0-3 7,0 2 1,1-1 0,0 0 0,0-3 1,1 4 6,-1-2 1,-2-1 1,0-2 7,-1 1 7,-1-2 2,-1 0 7,-1-2 5,-2-2 50,1 0-78,-1 0 2,1 0 4,0 0-1,0 0-3,0 0 1,0 0-8,-1 1-1,2 1-15,-1-1-4,3 1 0,0 1 0,0 0 4,0 0 16,-1-2 4,0 1 0,-1 0 1,-1-1 6,1 0-1,-2 0-2,1 0 8,0 1-4,0-1-5,0 0 2,0 0-5,0 0-5,1 0 4,0 0 1,0 1 0,0-1 1,-1 0 8,1 0 11,-1 0 0,-1 0 8,2 0-1,-2 1 2,1-1-5,0 0-6,0 0-4,0 0-6,0 0-5,0 0 4,0 0 2,0 0 8,-1-1 13,1 0 2,0 0 0,-1 0 23,0 0-38,1 0-1,0 0-1,-1 0-6,0 0-1,1 0 0,-1 0 112,0 0-113,0 2 1888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50"/>
    </inkml:brush>
  </inkml:definitions>
  <inkml:trace contextRef="#ctx0" brushRef="#br0">37 4830 448,'0'-3'364,"0"2"-106,0 0-165,0-1-164,0 1 30,0 0 122,-1 0 195,1 1 179,-1-1 72,1 0-83,-1-1-149,1 1-207,-1 0-154,1-1-98,-1 2-12,1-1 139,-1 0 208,1 1 209,-1 0 227,1 0 113,-1-1-34,0 1-143,0 0-135,0-1-190,1 1-112,-2 0-63,1 0-16,0 0 10,0 0 34,-1 0 43,1 0 76,-1 0 50,0 0 60,1 0 21,0 0 1,0 0-49,0 0-31,0 0-52,1 0-58,-2 0-32,2 0 15,-1 0 8,0 0 15,1 0 26,0 0 7,-1 0-14,0 0-4,1 0-29,-1 0-22,1 0-16,0 0-4,-1 0-11,0 1 9,1 0 19,0 1 502,0-2-478,0 0 0,1 0-14,0 0-2,1 0-14,3 0-1,-1 0-8,0 0 0,0 0-8,1-2 4,-1 1 8,1-2 7,3 0-1,7-6-4,-5 3-5,-3 1-14,1 1-19,0-1-6,-2 0-2,-1 0 8,0-1 3,0 1 23,-2 2 23,2-3 36,-1 3 17,0 0 7,1 0-12,-3-2-6,2 2-28,1-3-1,-1-1-6,0 1 2,1 2 3,0 0 35,-1-3 31,-1 0 29,0-2 1,0 3-10,0 1-43,-1 1-41,2 0-49,-1-3-14,-1-1-16,1-4-4,0-1-1,0 0-6,2 2-1,-1-2-1,1 2-6,1-1-2,0 2-4,-2-1 3,2-1 2,-2 1 0,1-2 0,0 1 0,1 0 2,0-1 4,-1-1 4,0 2 5,0-1 2,1-1 4,0 2-3,0-3-5,1 1-10,0-1-5,0 0-4,1 0-1,0 0 6,0-1 2,-1 1 6,0-1 1,0 3 0,0-3-2,0 4-6,0-2-8,-2-2-5,1 1 4,-1 2-1,2-3-2,0 2 8,1 0-2,0 0-2,1-3-2,0-1-3,0 2 1,-1-5-5,-1 1 13,1 2 6,-1 0 12,0-1 6,1 1 16,0 3 13,3-3 39,0-1 19,1-4 14,0 2-8,1-4-15,-2 1-37,0 0-21,-1 3-12,-1-4 1,0 0-5,1 0-6,0 3-2,-1 0-1,1 2-6,0 0-2,-2 3-5,2-3 5,-1 1 1,1 0-1,-1 0-3,1 2 8,-1-1-4,-2-1-6,2 0 5,-2-1 0,2 3-5,1-2 5,-2-1 0,0-1-6,0 3 0,-2-2 6,-1 2 0,-1 0-5,1 2 5,0-2 1,2 1 0,0 1-1,0-1-5,2 1 5,-2 0 5,-1-1 16,0 4 7,0 2 9,0 0-3,-2 0-5,1 0-15,-1-3-3,2-1-18,0-5 2,1-4-7,0-5-3,0 4 1,-1-5 5,1 4-5,0-1-2,0 5-5,1-2 5,-1 0 1,2-2 0,-2 0 3,1 1 9,-2 2-3,1 0-1,-3 5 0,2 2-1,-2 1-7,0-1-6,0 2 6,0-5 6,-1-2-4,0-2 4,0 1-4,1 0 4,0 2-6,2-2-7,-1 0 0,2-2 5,0 0-5,1-3-1,-2 0 0,2-3 0,1-1 0,0 0 0,0 1-1,1 0-5,-1 2 6,1-1 6,-1 3-5,0-2 0,-1 3 6,1 0 0,0 5-6,0 0-1,0 1 0,0-4 0,-2-3-1,0-3-5,-1 3 4,-1-1-5,0 4-1,2 2 0,0 1 1,1-1 5,0 0-4,2 0 5,0 0 1,-1-1-1,0 3-7,0-2-7,1 3-2,-1-3-7,1 2-4,1-3 9,0 1 4,3 0 6,-1-1 4,1 0 7,-2 1-6,1 3 2,-2 1-5,0-2-2,0 1-6,0 1-2,2-2-6,0 0 0,1-1 7,1-1 7,2-1 1,-1-1 1,1 1 6,0 1 1,-2 2 0,0 0 0,-2 2 0,0-2 1,-1 3 5,3 0-6,-1 0-7,2 0-1,0 3 0,0-1 0,-2-1 1,2 2 6,-2 0 1,2 0 0,-1 2 3,-1 0 9,-1 2-2,1 0 4,-3 0-4,-2-1 2,0 0-8,0 2 2,0-1-5,2-2-2,-1 1-3,3 0 8,-1-1-2,1-3 5,-2 0 1,0 0 0,0-2-1,0-1-7,0 1-8,2 3-6,-1 0 4,1 0-4,-2 0 5,1 2 4,0-3 9,3 3-2,1 0 5,2 0 2,0 1 5,0-1-6,-3 0-6,-1 1 5,2 2 0,1-2-6,0 0 0,0 1 5,-3-1-5,0 0 0,-5 1 6,0 0 1,-2-2 0,1 0 1,3-1 5,-1 2-6,1 0-6,2 0 4,-1 1-5,-1-1-1,-1 0 0,2-1 0,-1 2 1,0-1 5,0-1-5,-1 4-1,0 1 1,0 0 3,-1 2-8,-2-2 4,0 0 6,0-2-5,-1 0-1,3 2 1,-1 3 5,1-4-5,1-1-1,0 3 0,0-3-1,-1 1-6,2 3 0,-1 2 6,1-1 1,-2-1 0,1-3 3,1 1 7,-2 1-6,1 1 0,1-3-6,1 3 6,2 2-3,-1-5-1,-2 2 1,1 2 5,-3 0-4,-1-2 4,1-1-4,1 3 2,-1-3-6,1 2 7,-1 0 3,0 0 0,0-1 3,0 2 9,-1 0-3,-1 0-2,-1-2-5,1 1 4,-1 1-5,1 0-2,-1 0-5,1 1 5,0 0 1,2 1 0,-2-1 0,1 0 0,-1-1 0,0-2-1,-2 1-6,0 0-1,1 2 1,-1 0 5,-1 0-5,2 0 0,0 1 6,0-2 0,0-1-5,1 1 5,2-2 0,-1 1-3,0-1 8,0 2-4,0 0-8,-1 0-7,-2 1-2,0-2-6,1 0 2,0 0 10,0 2 3,1 0 3,-1-1 10,1 1 3,0 1 0,1-1 0,1 0-3,-1 1-11,1 1-8,-2-1 5,1 1 0,-1-2-6,-1 0-2,1 0-5,-2 1 4,-1 1-5,1-2 0,-2 2 6,1-1 1,0 0 1,-1 2 6,1-1 2,0-1 6,-1 1 1,1 0-1,-1 0-5,2-2 4,0 1-5,-1 1-1,2-2 0,0 0 0,0 0-1,0 0-5,1 1 2,0 1-9,-1 1-3,2-1 1,-1 0 6,1 0 2,-1-2 7,1 1 7,-1 0 1,-1-2-1,0 1-6,1 2-1,-2 0-1,1 1-6,0 0-2,0 1-5,-1-1 4,1-2-4,-1-1 6,0 2 7,1 0 1,-1 0 1,1 0 5,-1 0-4,1-1 5,-1 0 0,2 0-6,0 1-1,1 1-1,0 0-5,-1 0 5,0 2 1,0-2-1,0 1-5,0-1 4,1 1-5,0 0 0,1-1 6,0 0 2,-2-1 6,1 1 1,0 0 1,0 1 5,-1 0-5,0-1-2,0 1-5,0-2 4,-1 1-5,0 0 0,0 0 5,0 1-4,-2-2 6,-1 2 6,0-2-4,0 0 5,-3 0 0,0 0 58,0 0-49,1 0 1,-1 0 4,1 0-9,-1 0 1,0 0-1,0 0 7,0 0-6,1 0 8,0 0 5,-1 0 2,1 0-10,-1 0-3,0 0-6,1 0-2,0 0-6,-1 0-1,0 0 2,1 0 3,-1 0-2,0 0 3,1 0 2,-1 0 0,1 0 0,-1 0-1,0 0-4,1 0 3,0 0 2,-1 0-1,0 0-3,1 0 7,-1 0-7,0 0 2,1 0 2,-1 0 0,1-1 2,0 1 4,-1 0 1,0 0-6,1-1-1,-1 1 0,0-1-1,0-1-8,0 2-11,0 0 2,1 0 2,-1 0 2,1 0 4,-1-1 4,0 0 4,1 1 4,-1 0 2,0 0-8,1 0 34,-1 0-38,0 0 0,0 0 0,1 0 0,-1 0 2,1 0 3,-1 0-2,0 0 3,0 0 2,0 0-1,0-2-3,0 1 7,0 0-6,0 1 6,0 0-7,1 0 0,0 0-8,-1 0 18,0 0-14,0 0-1,1 0-6,-1 0-1,0-1 0,0-1 2,0 1 4,0 1 48,0 0-74,0 0 21,0 0 11,1 0-1,0-1 2,-1 1-5,0-1-7,0 0 1,0 1 2,0 0-7,0 0 7,0 0-1,0 0 3,1 0 2,-1 0 0,0 0-2,0-2-12,0 1 0,1 1 6,-1 0 6,0 0 4,0 0 4,1 0 2,-1 0 56,0-1-65,0 1-6,0-1 1,0 0 4,0 1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50"/>
    </inkml:brush>
  </inkml:definitions>
  <inkml:trace contextRef="#ctx0" brushRef="#br0">15 905 872,'0'0'1188,"-1"0"-1909,1 0 798,-2 0 6,2 0-27,0 0-33,0 0-33,0 1-4,0 1 8,0-1 26,0 0 43,0 0 38,-1 0 21,1 0-9,-2-1-18,2 1-49,-1 1-30,0-1-18,0 0 3,1 0 52,-1 0 177,1 0 125,0 2 151,0-3 80,0 2-11,0-2-162,0 2-134,0-2-162,0 0-89,-1 1-47,0 0-15,1-1 8,0 0 20,-1 0 55,0 0 67,0 0 487,1 0-551,0 1-51,0 0-9,0 0 1339,0 0-1320,0 0 6,0 0-21,0 0-29,1 1 52,0-1 167,0 0-108,-1 0-8,2 0 93,-1 0 88,-1 1 77,1-1 11,0 0-38,0 0-85,-1 0-93,2-1-71,-1 0-10,-1 0 62,2 0 120,-2 0 84,1 0 99,2 0 36,-2 0-26,0 0-100,-1 0-64,2 0-98,1-1-47,1 0-35,2 0-6,2-2-13,0 1 6,-1-1-2,8-6-2,13-9 1,-11 5 6,-3 3 5,2 1 17,-2 0 15,-1-2 20,-2 2-5,3 0-10,-1 0-25,-1-1-4,1 0-4,0 1 23,-4 1 34,-1 1 59,-1 2 20,2-1 0,-3-2-30,1 1-42,1-1-64,0 0-36,0 2-11,4-2-2,-2-1-4,0 1 5,-1-2 8,0-1 4,-3 2-7,2 1 4,0 0-10,1 1 5,-1-1-3,2-1-3,-1 1-9,2-1 8,1 3 2,0 0-2,-2-2 17,3 2 7,-3 1-5,1-2-8,-1-2-11,1 3-17,1-1-5,0-3-6,0 0 1,0 1 6,-1 3 9,0-3 11,-1 3-1,0-1 1,0 0-10,1 0-4,-1 1-10,2 0 1,1 0-2,4 0 3,1-1 2,3-2-1,1 1-4,0 1 3,-6 0 4,-1 0 3,-4 1-2,-3-1 3,-1 2 1,0 0-4,-3-2 2,1 1-4,1 3-1,-1 1-2,0-2-14,3 1-12,-2 2 1,0-4-2,0 0 6,3 1 12,-1 2 5,-1-1 4,0 1 2,1 1 0,-3-1-1,0 2-7,0-2-7,1 1-1,-1-1-1,0 3-4,-1-2 3,-4 1 2,0 0-9,2 0 10,-2 0-1,1 0 0,1 0-1,2 1-6,3 0 1,0 0 4,-2 0 4,2 0 4,-2 1 4,1-1 4,-1 1 4,2 1 4,0-1 1,1 0-4,7 3 3,12 3 2,-13-5 0,-5-1 3,-1-1 10,-2-2 6,-1 1 14,-2-1 17,-1 0-9,-1 1-10,-1-1-17,0 0-19,1 0-8,0 1 5,6-1 17,1 0 62,0-1 81,-3 1 24,2-1 8,0-1-2,0 1-46,-3 0-70,-1 1-11,1-1 22,-1-1 92,-1 1 57,2-1 43,1-1 31,0 0-12,-1 0-96,-2 1-64,3-5-73,0 1-50,-1-4-18,-4 11 4,9-18-7,17-19 2,-14 19 34,-4 7 0,2-1 0,1 1-8,-2 0-1,0-1-15,1-3-3,-2 3 6,0 2 0,2 0-5,1 0 2,-1 2-9,0 0-4,0 3-7,1-1-6,-1 2 2,2 1-6,1-2 7,2-2 6,-1 0 10,1 0 4,1 1 7,-1-1 4,2 1-8,1 1 0,-1-1-9,-1 1-3,-1 2 1,-1-1 5,-4 0-5,0 2 0,-1 0 3,0-2-9,-2-1-3,3 2-1,-1 0-6,1 1 0,0 2 6,1 1 2,0-2 5,1 2-5,-3-1-2,2 0-6,-3 1-1,1 0 0,-2 1 0,2 0 1,-2 1 6,2 0 1,-1 1 2,0 0 10,0 0-2,3 2-4,1 2-4,2-3-4,1 2-3,2-2 2,-1 2-2,1-1 5,-3 0 8,0 0 5,-2 2-2,-1-1 4,0-3 1,0 3-2,0 2-4,0-1-2,0 2-2,-1 3-6,-2-2-6,1 0-2,0 0 1,-2 1 7,0-3 7,0 1 1,1-1 0,0-1 0,0 0 1,1 2 6,-1-2 1,-2-1 1,0-1 7,-1 0 7,-1-2 2,-1 0 7,-1-2 5,-2-2 50,1 0-78,-1 0 2,1 0 4,0 0-1,0 0-3,0 0 1,0 0-8,-1 2-1,2-1-15,-1 0-4,3 1 0,0 2 0,0-2 4,0 1 16,-1 0 4,0-2 0,-1 0 1,-1 1 6,1-2-1,-2 3-2,1-3 8,0 2-4,0-1-5,0 0 2,0 0-5,0 0-5,1 1 4,0-2 1,0 2 0,0-1 1,-1 0 8,1 0 11,-1 0 0,-1 1 8,2-1-1,-2 0 2,1 0-5,0 0-6,0 1-4,0-1-6,0 0-5,0 0 4,0 0 2,0-1 8,-1 0 13,1 0 2,0 0 0,-1 0 23,0 0-38,1 0-1,0 0-1,-1 0-6,0 0-1,1 0 0,-1 0 112,0 0-113,0 2 1888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8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50"/>
    </inkml:brush>
  </inkml:definitions>
  <inkml:trace contextRef="#ctx0" brushRef="#br0">15 905 872,'0'0'1188,"-1"0"-1909,1 0 798,-2 0 6,2 0-27,0 0-33,0 0-33,0 1-4,0 1 8,0-1 26,0 0 43,0 0 38,-1 0 21,1 0-9,-2-1-18,2 1-49,-1 1-30,0-1-18,0 0 3,1 0 52,-1 0 177,1 0 125,0 2 151,0-3 80,0 2-11,0-2-162,0 2-134,0-2-162,0 0-89,-1 1-47,0 0-15,1-1 8,0 0 20,-1 0 55,0 0 67,0 0 487,1 0-551,0 1-51,0 0-9,0 0 1339,0 0-1320,0 0 6,0 0-21,0 0-29,1 1 52,0-1 167,0 0-108,-1 0-8,2 0 93,-1 0 88,-1 1 77,1-1 11,0 0-38,0 0-85,-1 0-93,2-1-71,-1 0-10,-1 0 62,2 0 120,-2 0 84,1 0 99,2 0 36,-2 0-26,0 0-100,-1 0-64,2 0-98,1-1-47,1 0-35,2 0-6,2-2-13,0 1 6,-1-1-2,8-6-2,13-9 1,-11 5 6,-3 3 5,2 1 17,-2 0 15,-1-2 20,-2 2-5,3 0-10,-1 0-25,-1-1-4,1 0-4,0 1 23,-4 1 34,-1 1 59,-1 2 20,2-1 0,-3-2-30,1 1-42,1-1-64,0 0-36,0 2-11,4-2-2,-2-1-4,0 1 5,-1-2 8,0-1 4,-3 2-7,2 1 4,0 0-10,1 1 5,-1-1-3,2-1-3,-1 1-9,2-1 8,1 3 2,0 0-2,-2-2 17,3 2 7,-3 1-5,1-2-8,-1-2-11,1 3-17,1-1-5,0-3-6,0 0 1,0 1 6,-1 3 9,0-3 11,-1 3-1,0-1 1,0 0-10,1 0-4,-1 1-10,2 0 1,1 0-2,4 0 3,1-1 2,3-2-1,1 1-4,0 1 3,-6 0 4,-1 0 3,-4 1-2,-3-1 3,-1 2 1,0 0-4,-3-2 2,1 1-4,1 3-1,-1 1-2,0-2-14,3 1-12,-2 2 1,0-4-2,0 0 6,3 1 12,-1 2 5,-1-1 4,0 1 2,1 1 0,-3-1-1,0 2-7,0-2-7,1 1-1,-1-1-1,0 3-4,-1-2 3,-4 1 2,0 0-9,2 0 10,-2 0-1,1 0 0,1 0-1,2 1-6,3 0 1,0 0 4,-2 0 4,2 0 4,-2 1 4,1-1 4,-1 1 4,2 1 4,0-1 1,1 0-4,7 3 3,12 3 2,-13-5 0,-5-1 3,-1-1 10,-2-2 6,-1 1 14,-2-1 17,-1 0-9,-1 1-10,-1-1-17,0 0-19,1 0-8,0 1 5,6-1 17,1 0 62,0-1 81,-3 1 24,2-1 8,0-1-2,0 1-46,-3 0-70,-1 1-11,1-1 22,-1-1 92,-1 1 57,2-1 43,1-1 31,0 0-12,-1 0-96,-2 1-64,3-5-73,0 1-50,-1-4-18,-4 11 4,9-18-7,17-19 2,-14 19 34,-4 7 0,2-1 0,1 1-8,-2 0-1,0-1-15,1-3-3,-2 3 6,0 2 0,2 0-5,1 0 2,-1 2-9,0 0-4,0 3-7,1-1-6,-1 2 2,2 1-6,1-2 7,2-2 6,-1 0 10,1 0 4,1 1 7,-1-1 4,2 1-8,1 1 0,-1-1-9,-1 1-3,-1 2 1,-1-1 5,-4 0-5,0 2 0,-1 0 3,0-2-9,-2-1-3,3 2-1,-1 0-6,1 1 0,0 2 6,1 1 2,0-2 5,1 2-5,-3-1-2,2 0-6,-3 1-1,1 0 0,-2 1 0,2 0 1,-2 1 6,2 0 1,-1 1 2,0 0 10,0 0-2,3 2-4,1 2-4,2-3-4,1 2-3,2-2 2,-1 2-2,1-1 5,-3 0 8,0 0 5,-2 2-2,-1-1 4,0-3 1,0 3-2,0 2-4,0-1-2,0 2-2,-1 3-6,-2-2-6,1 0-2,0 0 1,-2 1 7,0-3 7,0 1 1,1-1 0,0-1 0,0 0 1,1 2 6,-1-2 1,-2-1 1,0-1 7,-1 0 7,-1-2 2,-1 0 7,-1-2 5,-2-2 50,1 0-78,-1 0 2,1 0 4,0 0-1,0 0-3,0 0 1,0 0-8,-1 2-1,2-1-15,-1 0-4,3 1 0,0 2 0,0-2 4,0 1 16,-1 0 4,0-2 0,-1 0 1,-1 1 6,1-2-1,-2 3-2,1-3 8,0 2-4,0-1-5,0 0 2,0 0-5,0 0-5,1 1 4,0-2 1,0 2 0,0-1 1,-1 0 8,1 0 11,-1 0 0,-1 1 8,2-1-1,-2 0 2,1 0-5,0 0-6,0 1-4,0-1-6,0 0-5,0 0 4,0 0 2,0-1 8,-1 0 13,1 0 2,0 0 0,-1 0 23,0 0-38,1 0-1,0 0-1,-1 0-6,0 0-1,1 0 0,-1 0 112,0 0-113,0 2 1888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9"/>
    </inkml:context>
    <inkml:brush xml:id="br0">
      <inkml:brushProperty name="width" value="0.35278" units="cm"/>
      <inkml:brushProperty name="height" value="0.35278" units="cm"/>
      <inkml:brushProperty name="color" value="#FF0000"/>
      <inkml:brushProperty name="transparency" value="50"/>
    </inkml:brush>
  </inkml:definitions>
  <inkml:trace contextRef="#ctx0" brushRef="#br0">15 905 872,'0'0'1188,"-1"0"-1909,1 0 798,-2 0 6,2 0-27,0 0-33,0 0-33,0 1-4,0 1 8,0-1 26,0 0 43,0 0 38,-1 0 21,1 0-9,-2-1-18,2 1-49,-1 1-30,0-1-18,0 0 3,1 0 52,-1 0 177,1 0 125,0 2 151,0-3 80,0 2-11,0-2-162,0 2-134,0-2-162,0 0-89,-1 1-47,0 0-15,1-1 8,0 0 20,-1 0 55,0 0 67,0 0 487,1 0-551,0 1-51,0 0-9,0 0 1339,0 0-1320,0 0 6,0 0-21,0 0-29,1 1 52,0-1 167,0 0-108,-1 0-8,2 0 93,-1 0 88,-1 1 77,1-1 11,0 0-38,0 0-85,-1 0-93,2-1-71,-1 0-10,-1 0 62,2 0 120,-2 0 84,1 0 99,2 0 36,-2 0-26,0 0-100,-1 0-64,2 0-98,1-1-47,1 0-35,2 0-6,2-2-13,0 1 6,-1-1-2,8-6-2,13-9 1,-11 5 6,-3 3 5,2 1 17,-2 0 15,-1-2 20,-2 2-5,3 0-10,-1 0-25,-1-1-4,1 0-4,0 1 23,-4 1 34,-1 1 59,-1 2 20,2-1 0,-3-2-30,1 1-42,1-1-64,0 0-36,0 2-11,4-2-2,-2-1-4,0 1 5,-1-2 8,0-1 4,-3 2-7,2 1 4,0 0-10,1 1 5,-1-1-3,2-1-3,-1 1-9,2-1 8,1 3 2,0 0-2,-2-2 17,3 2 7,-3 1-5,1-2-8,-1-2-11,1 3-17,1-1-5,0-3-6,0 0 1,0 1 6,-1 3 9,0-3 11,-1 3-1,0-1 1,0 0-10,1 0-4,-1 1-10,2 0 1,1 0-2,4 0 3,1-1 2,3-2-1,1 1-4,0 1 3,-6 0 4,-1 0 3,-4 1-2,-3-1 3,-1 2 1,0 0-4,-3-2 2,1 1-4,1 3-1,-1 1-2,0-2-14,3 1-12,-2 2 1,0-4-2,0 0 6,3 1 12,-1 2 5,-1-1 4,0 1 2,1 1 0,-3-1-1,0 2-7,0-2-7,1 1-1,-1-1-1,0 3-4,-1-2 3,-4 1 2,0 0-9,2 0 10,-2 0-1,1 0 0,1 0-1,2 1-6,3 0 1,0 0 4,-2 0 4,2 0 4,-2 1 4,1-1 4,-1 1 4,2 1 4,0-1 1,1 0-4,7 3 3,12 3 2,-13-5 0,-5-1 3,-1-1 10,-2-2 6,-1 1 14,-2-1 17,-1 0-9,-1 1-10,-1-1-17,0 0-19,1 0-8,0 1 5,6-1 17,1 0 62,0-1 81,-3 1 24,2-1 8,0-1-2,0 1-46,-3 0-70,-1 1-11,1-1 22,-1-1 92,-1 1 57,2-1 43,1-1 31,0 0-12,-1 0-96,-2 1-64,3-5-73,0 1-50,-1-4-18,-4 11 4,9-18-7,17-19 2,-14 19 34,-4 7 0,2-1 0,1 1-8,-2 0-1,0-1-15,1-3-3,-2 3 6,0 2 0,2 0-5,1 0 2,-1 2-9,0 0-4,0 3-7,1-1-6,-1 2 2,2 1-6,1-2 7,2-2 6,-1 0 10,1 0 4,1 1 7,-1-1 4,2 1-8,1 1 0,-1-1-9,-1 1-3,-1 2 1,-1-1 5,-4 0-5,0 2 0,-1 0 3,0-2-9,-2-1-3,3 2-1,-1 0-6,1 1 0,0 2 6,1 1 2,0-2 5,1 2-5,-3-1-2,2 0-6,-3 1-1,1 0 0,-2 1 0,2 0 1,-2 1 6,2 0 1,-1 1 2,0 0 10,0 0-2,3 2-4,1 2-4,2-3-4,1 2-3,2-2 2,-1 2-2,1-1 5,-3 0 8,0 0 5,-2 2-2,-1-1 4,0-3 1,0 3-2,0 2-4,0-1-2,0 2-2,-1 3-6,-2-2-6,1 0-2,0 0 1,-2 1 7,0-3 7,0 1 1,1-1 0,0-1 0,0 0 1,1 2 6,-1-2 1,-2-1 1,0-1 7,-1 0 7,-1-2 2,-1 0 7,-1-2 5,-2-2 50,1 0-78,-1 0 2,1 0 4,0 0-1,0 0-3,0 0 1,0 0-8,-1 2-1,2-1-15,-1 0-4,3 1 0,0 2 0,0-2 4,0 1 16,-1 0 4,0-2 0,-1 0 1,-1 1 6,1-2-1,-2 3-2,1-3 8,0 2-4,0-1-5,0 0 2,0 0-5,0 0-5,1 1 4,0-2 1,0 2 0,0-1 1,-1 0 8,1 0 11,-1 0 0,-1 1 8,2-1-1,-2 0 2,1 0-5,0 0-6,0 1-4,0-1-6,0 0-5,0 0 4,0 0 2,0-1 8,-1 0 13,1 0 2,0 0 0,-1 0 23,0 0-38,1 0-1,0 0-1,-1 0-6,0 0-1,1 0 0,-1 0 112,0 0-113,0 2 1888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37 4830 448,'0'-3'364,"0"2"-106,0 0-165,0-1-164,0 1 30,0 0 122,-1 0 195,1 1 179,-1-1 72,1 0-83,-1-1-149,1 1-207,-1 0-154,1-1-98,-1 2-12,1-1 139,-1 0 208,1 1 209,-1 0 227,1 0 113,-1-1-34,0 1-143,0 0-135,0-1-190,1 1-112,-2 0-63,1 0-16,0 0 10,0 0 34,-1 0 43,1 0 76,-1 0 50,0 0 60,1 0 21,0 0 1,0 0-49,0 0-31,0 0-52,1 0-58,-2 0-32,2 0 15,-1 0 8,0 0 15,1 0 26,0 0 7,-1 0-14,0 0-4,1 0-29,-1 0-22,1 0-16,0 0-4,-1 0-11,0 1 9,1 0 19,0 1 502,0-2-478,0 0 0,1 0-14,0 0-2,1 0-14,3 0-1,-1 0-8,0 0 0,0 0-8,1-2 4,-1 1 8,1-2 7,3 0-1,7-6-4,-5 3-5,-3 1-14,1 1-19,0-1-6,-2 0-2,-1 0 8,0-1 3,0 1 23,-2 2 23,2-3 36,-1 3 17,0 0 7,1 0-12,-3-2-6,2 2-28,1-3-1,-1-1-6,0 1 2,1 2 3,0 0 35,-1-3 31,-1 0 29,0-2 1,0 3-10,0 1-43,-1 1-41,2 0-49,-1-3-14,-1-1-16,1-4-4,0-1-1,0 0-6,2 2-1,-1-2-1,1 2-6,1-1-2,0 2-4,-2-1 3,2-1 2,-2 1 0,1-2 0,0 1 0,1 0 2,0-1 4,-1-1 4,0 2 5,0-1 2,1-1 4,0 2-3,0-3-5,1 1-10,0-1-5,0 0-4,1 0-1,0 0 6,0-1 2,-1 1 6,0-1 1,0 3 0,0-3-2,0 4-6,0-2-8,-2-2-5,1 1 4,-1 2-1,2-3-2,0 2 8,1 0-2,0 0-2,1-3-2,0-1-3,0 2 1,-1-5-5,-1 1 13,1 2 6,-1 0 12,0-1 6,1 1 16,0 3 13,3-3 39,0-1 19,1-4 14,0 2-8,1-4-15,-2 1-37,0 0-21,-1 3-12,-1-4 1,0 0-5,1 0-6,0 3-2,-1 0-1,1 2-6,0 0-2,-2 3-5,2-3 5,-1 1 1,1 0-1,-1 0-3,1 2 8,-1-1-4,-2-1-6,2 0 5,-2-1 0,2 3-5,1-2 5,-2-1 0,0-1-6,0 3 0,-2-2 6,-1 2 0,-1 0-5,1 2 5,0-2 1,2 1 0,0 1-1,0-1-5,2 1 5,-2 0 5,-1-1 16,0 4 7,0 2 9,0 0-3,-2 0-5,1 0-15,-1-3-3,2-1-18,0-5 2,1-4-7,0-5-3,0 4 1,-1-5 5,1 4-5,0-1-2,0 5-5,1-2 5,-1 0 1,2-2 0,-2 0 3,1 1 9,-2 2-3,1 0-1,-3 5 0,2 2-1,-2 1-7,0-1-6,0 2 6,0-5 6,-1-2-4,0-2 4,0 1-4,1 0 4,0 2-6,2-2-7,-1 0 0,2-2 5,0 0-5,1-3-1,-2 0 0,2-3 0,1-1 0,0 0 0,0 1-1,1 0-5,-1 2 6,1-1 6,-1 3-5,0-2 0,-1 3 6,1 0 0,0 5-6,0 0-1,0 1 0,0-4 0,-2-3-1,0-3-5,-1 3 4,-1-1-5,0 4-1,2 2 0,0 1 1,1-1 5,0 0-4,2 0 5,0 0 1,-1-1-1,0 3-7,0-2-7,1 3-2,-1-3-7,1 2-4,1-3 9,0 1 4,3 0 6,-1-1 4,1 0 7,-2 1-6,1 3 2,-2 1-5,0-2-2,0 1-6,0 1-2,2-2-6,0 0 0,1-1 7,1-1 7,2-1 1,-1-1 1,1 1 6,0 1 1,-2 2 0,0 0 0,-2 2 0,0-2 1,-1 3 5,3 0-6,-1 0-7,2 0-1,0 3 0,0-1 0,-2-1 1,2 2 6,-2 0 1,2 0 0,-1 2 3,-1 0 9,-1 2-2,1 0 4,-3 0-4,-2-1 2,0 0-8,0 2 2,0-1-5,2-2-2,-1 1-3,3 0 8,-1-1-2,1-3 5,-2 0 1,0 0 0,0-2-1,0-1-7,0 1-8,2 3-6,-1 0 4,1 0-4,-2 0 5,1 2 4,0-3 9,3 3-2,1 0 5,2 0 2,0 1 5,0-1-6,-3 0-6,0 1 5,0 2 0,2-2-6,0 0 0,0 1 5,-3-1-5,0 0 0,-5 1 6,0 0 1,-2-2 0,1 0 1,3-1 5,-1 2-6,1 0-6,2 0 4,-1 1-5,-1-1-1,0 0 0,0-1 0,0 2 1,0-1 5,0-1-5,-1 4-1,0 1 1,0 0 3,-1 2-8,-2-2 4,0 0 6,0-2-5,-1 0-1,3 2 1,-1 3 5,1-4-5,1-1-1,0 3 0,0-3-1,-1 1-6,2 3 0,-1 2 6,1-1 1,-2-1 0,1-3 3,1 1 7,-2 1-6,1 1 0,1-3-6,1 3 6,2 2-3,-1-5-1,-2 2 1,1 2 5,-3 0-4,-1-2 4,1-1-4,1 3 2,-1-3-6,1 2 7,-1 0 3,0 0 0,0-1 3,0 2 9,-1 0-3,-1 0-2,-1-2-5,1 1 4,-1 1-5,1 0-2,-1 0-5,1 1 5,1 0 1,0 1 0,-1-1 0,1 0 0,-1-1 0,0-2-1,-2 1-6,0 0-1,1 2 1,-1 0 5,-1 0-5,2 0 0,0 1 6,0-2 0,0-1-5,1 1 5,2-2 0,-1 1-3,0-1 8,0 2-4,0 0-8,-1 0-7,-2 1-2,0-2-6,1 0 2,0 0 10,0 2 3,1 0 3,-1-1 10,1 1 3,0 1 0,1-1 0,1 0-3,-1 1-11,1 1-8,-2-1 5,1 1 0,-1-2-6,-1 0-2,1 0-5,-2 1 4,-1 1-5,1-2 0,-2 2 6,1-1 1,0 0 1,-1 2 6,1-1 2,0-1 6,-1 1 1,1 0-1,0 0-5,0-2 4,1 1-5,-1 1-1,2-2 0,0 0 0,0 0-1,0 0-5,1 1 2,0 1-9,-1 1-3,2-1 1,-1 0 6,1 0 2,-1-2 7,1 1 7,-1 0 1,-1-2-1,0 1-6,1 2-1,-2 0-1,1 1-6,0 0-2,0 1-5,-1-1 4,1-2-4,-1-1 6,0 2 7,1 0 1,-1 0 1,1 0 5,-1 0-4,1-1 5,-1 0 0,2 0-6,0 1-1,1 1-1,0 0-5,-1 0 5,0 2 1,0-2-1,0 1-5,0-1 4,1 1-5,0 0 0,1-1 6,0 0 2,-1-1 6,-1 1 1,1 0 1,0 1 5,-1 0-5,0-1-2,0 1-5,0-2 4,-1 1-5,0 0 0,0 0 5,0 1-4,-2-2 6,-1 2 6,0-2-4,0 0 5,-3 0 0,0 0 58,0 0-49,1 0 1,-1 0 4,1 0-9,-1 0 1,0 0-1,0 0 7,0 0-6,1 0 8,0 0 5,-1 0 2,1 0-10,-1 0-3,0 0-6,1 0-2,0 0-6,-1 0-1,0 0 2,1 0 3,-1 0-2,0 0 3,1 0 2,-1 0 0,1 0 0,-1 0-1,0 0-4,1 0 3,0 0 2,-1 0-1,0 0-3,1 0 7,-1 0-7,0 0 2,1 0 2,-1 0 0,1-1 2,0 1 4,-1 0 1,0 0-6,1-1-1,-1 1 0,0-1-1,0-1-8,0 2-11,0 0 2,1 0 2,-1 0 2,1 0 4,-1-1 4,0 0 4,1 1 4,-1 0 2,0 0-8,1 0 34,-1 0-38,0 0 0,0 0 0,1 0 0,-1 0 2,1 0 3,-1 0-2,0 0 3,0 0 2,0 0-1,0-2-3,0 1 7,0 0-6,0 1 6,0 0-7,1 0 0,0 0-8,-1 0 18,0 0-14,0 0-1,1 0-6,-1 0-1,0-1 0,0-1 2,0 1 4,0 1 48,0 0-74,0 0 21,0 0 11,1 0-1,0-1 2,-1 1-5,0-1-7,0 0 1,0 1 2,0 0-7,0 0 7,0 0-1,0 0 3,1 0 2,-1 0 0,0 0-2,0-2-12,0 1 0,1 1 6,-1 0 6,0 0 4,0 0 4,1 0 2,-1 0 56,0-1-65,0 1-6,0-1 1,0 0 4,0 1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15 905 872,'0'0'1188,"-1"0"-1909,1 0 798,-2 0 6,2 0-27,0 0-33,0 0-33,0 1-4,0 1 8,0-1 26,0 0 43,0 0 38,-1 0 21,1 0-9,-2-1-18,2 1-49,-1 1-30,0-1-18,0 0 3,1 0 52,-1 0 177,1 0 125,0 2 151,0-3 80,0 2-11,0-2-162,0 2-134,0-2-162,0 0-89,-1 1-47,0 0-15,1-1 8,0 0 20,-1 0 55,0 0 67,0 0 487,1 0-551,0 1-51,0 0-9,0 0 1339,0 0-1320,0 0 6,0 0-21,0 0-29,1 1 52,0-1 167,0 0-108,-1 0-8,2 0 93,-1 0 88,-1 1 77,1-1 11,0 0-38,0 0-85,-1 0-93,2-1-71,-1 0-10,-1 0 62,2 0 120,-2 0 84,1 0 99,2 0 36,-2 0-26,0 0-100,-1 0-64,2 0-98,1-1-47,1 0-35,2 0-6,2-2-13,0 1 6,-1-1-2,8-6-2,13-9 1,-11 5 6,-3 3 5,2 1 17,-2 0 15,-1-2 20,-2 2-5,3 0-10,-1 0-25,-1-1-4,1 0-4,0 1 23,-4 1 34,-1 1 59,-1 2 20,2-1 0,-3-2-30,1 1-42,1-1-64,0 0-36,0 2-11,4-2-2,-2-1-4,0 1 5,-1-2 8,0-1 4,-3 2-7,2 1 4,0 0-10,1 1 5,-1-1-3,2-1-3,-1 1-9,2-1 8,1 3 2,0 0-2,-2-2 17,3 2 7,-3 1-5,1-2-8,-1-2-11,1 3-17,1-1-5,0-3-6,0 0 1,0 1 6,-1 3 9,0-3 11,-1 3-1,0-1 1,0 0-10,1 0-4,-1 1-10,2 0 1,1 0-2,4 0 3,1-1 2,3-2-1,1 1-4,0 1 3,-6 0 4,-1 0 3,-4 1-2,-3-1 3,-1 2 1,0 0-4,-3-2 2,1 1-4,1 3-1,-1 1-2,0-2-14,3 1-12,-2 2 1,0-4-2,0 0 6,3 1 12,-1 2 5,-1-1 4,0 1 2,1 1 0,-3-1-1,0 2-7,0-2-7,1 1-1,-1-1-1,0 3-4,-1-2 3,-4 1 2,0 0-9,2 0 10,-2 0-1,1 0 0,1 0-1,2 1-6,3 0 1,0 0 4,-2 0 4,2 0 4,-2 1 4,1-1 4,-1 1 4,2 1 4,0-1 1,1 0-4,7 3 3,12 3 2,-13-5 0,-5-1 3,-1-1 10,-2-2 6,-1 1 14,-2-1 17,-1 0-9,-1 1-10,-1-1-17,0 0-19,1 0-8,0 1 5,6-1 17,1 0 62,0-1 81,-3 1 24,2-1 8,0-1-2,0 1-46,-3 0-70,-1 1-11,1-1 22,-1-1 92,-1 1 57,2-1 43,1-1 31,0 0-12,-1 0-96,-2 1-64,3-5-73,0 1-50,-1-4-18,-4 11 4,9-18-7,17-19 2,-14 19 34,-4 7 0,2-1 0,1 1-8,-2 0-1,0-1-15,1-3-3,-2 3 6,0 2 0,2 0-5,1 0 2,-1 2-9,0 0-4,0 3-7,1-1-6,-1 2 2,2 1-6,1-2 7,2-2 6,-1 0 10,1 0 4,1 1 7,-1-1 4,2 1-8,1 1 0,-1-1-9,-1 1-3,-1 2 1,-1-1 5,-4 0-5,0 2 0,-1 0 3,0-2-9,-2-1-3,3 2-1,-1 0-6,1 1 0,0 2 6,1 1 2,0-2 5,1 2-5,-3-1-2,2 0-6,-3 1-1,1 0 0,-2 1 0,2 0 1,-2 1 6,2 0 1,-1 1 2,0 0 10,0 0-2,3 2-4,1 2-4,2-3-4,1 2-3,2-2 2,-1 2-2,1-1 5,-3 0 8,0 0 5,-2 2-2,-1-1 4,0-3 1,0 3-2,0 2-4,0-1-2,0 2-2,-1 3-6,-2-2-6,1 0-2,0 0 1,-2 1 7,0-3 7,0 1 1,1-1 0,0-1 0,0 0 1,1 2 6,-1-2 1,-2-1 1,0-1 7,-1 0 7,-1-2 2,-1 0 7,-1-2 5,-2-2 50,1 0-78,-1 0 2,1 0 4,0 0-1,0 0-3,0 0 1,0 0-8,-1 2-1,2-1-15,-1 0-4,3 1 0,0 2 0,0-2 4,0 1 16,-1 0 4,0-2 0,-1 0 1,-1 1 6,1-2-1,-2 3-2,1-3 8,0 2-4,0-1-5,0 0 2,0 0-5,0 0-5,1 1 4,0-2 1,0 2 0,0-1 1,-1 0 8,1 0 11,-1 0 0,-1 1 8,2-1-1,-2 0 2,1 0-5,0 0-6,0 1-4,0-1-6,0 0-5,0 0 4,0 0 2,0-1 8,-1 0 13,1 0 2,0 0 0,-1 0 23,0 0-38,1 0-1,0 0-1,-1 0-6,0 0-1,1 0 0,-1 0 112,0 0-113,0 2 1888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37 4830 448,'0'-3'364,"0"2"-106,0 0-165,0-1-164,0 1 30,0 0 122,-1 0 195,1 1 179,-1-1 72,1 0-83,-1-1-149,1 1-207,-1 0-154,1-1-98,-1 2-12,1-1 139,-1 0 208,1 1 209,-1 0 227,1 0 113,-1-1-34,0 1-143,0 0-135,0-1-190,1 1-112,-2 0-63,1 0-16,0 0 10,0 0 34,-1 0 43,1 0 76,-1 0 50,0 0 60,1 0 21,0 0 1,0 0-49,0 0-31,0 0-52,1 0-58,-2 0-32,2 0 15,-1 0 8,0 0 15,1 0 26,0 0 7,-1 0-14,0 0-4,1 0-29,-1 0-22,1 0-16,0 0-4,-1 0-11,0 1 9,1 0 19,0 1 502,0-2-478,0 0 0,1 0-14,0 0-2,1 0-14,3 0-1,-1 0-8,0 0 0,0 0-8,1-2 4,-1 1 8,1-2 7,3 0-1,7-6-4,-5 3-5,-3 1-14,1 1-19,0-1-6,-2 0-2,-1 0 8,0-1 3,0 1 23,-2 2 23,2-3 36,-1 3 17,0 0 7,1 0-12,-3-2-6,2 2-28,1-3-1,-1-1-6,0 1 2,1 2 3,0 0 35,-1-3 31,-1 0 29,0-2 1,0 3-10,0 1-43,-1 1-41,2 0-49,-1-3-14,-1-1-16,1-4-4,0-1-1,0 0-6,2 2-1,-1-2-1,1 2-6,1-1-2,0 2-4,-2-1 3,2-1 2,-2 1 0,1-2 0,0 1 0,1 0 2,0-1 4,-1-1 4,0 2 5,0-1 2,1-1 4,0 2-3,0-3-5,1 1-10,0-1-5,0 0-4,1 0-1,0 0 6,0-1 2,-1 1 6,0-1 1,0 3 0,0-3-2,0 4-6,0-2-8,-2-2-5,1 1 4,-1 2-1,2-3-2,0 2 8,1 0-2,0 0-2,1-3-2,0-1-3,0 2 1,-1-5-5,-1 1 13,1 2 6,-1 0 12,0-1 6,1 1 16,0 3 13,3-3 39,0-1 19,1-4 14,0 2-8,1-4-15,-2 1-37,0 0-21,-1 3-12,-1-4 1,0 0-5,1 0-6,0 3-2,-1 0-1,1 2-6,0 0-2,-2 3-5,2-3 5,-1 1 1,1 0-1,-1 0-3,1 2 8,-1-1-4,-2-1-6,2 0 5,-2-1 0,2 3-5,1-2 5,-2-1 0,0-1-6,0 3 0,-2-2 6,-1 2 0,-1 0-5,1 2 5,0-2 1,2 1 0,0 1-1,0-1-5,2 1 5,-2 0 5,-1-1 16,0 4 7,0 2 9,0 0-3,-2 0-5,1 0-15,-1-3-3,2-1-18,0-5 2,1-4-7,0-5-3,0 4 1,-1-5 5,1 4-5,0-1-2,0 5-5,1-2 5,-1 0 1,2-2 0,-2 0 3,1 1 9,-2 2-3,1 0-1,-3 5 0,2 2-1,-2 1-7,0-1-6,0 2 6,0-5 6,-1-2-4,0-2 4,0 1-4,1 0 4,0 2-6,2-2-7,-1 0 0,2-2 5,0 0-5,1-3-1,-2 0 0,2-3 0,1-1 0,0 0 0,0 1-1,1 0-5,-1 2 6,1-1 6,-1 3-5,0-2 0,-1 3 6,1 0 0,0 5-6,0 0-1,0 1 0,0-4 0,-2-3-1,0-3-5,-1 3 4,-1-1-5,0 4-1,2 2 0,0 1 1,1-1 5,0 0-4,2 0 5,0 0 1,-1-1-1,0 3-7,0-2-7,1 3-2,-1-3-7,1 2-4,1-3 9,0 1 4,3 0 6,-1-1 4,1 0 7,-2 1-6,1 3 2,-2 1-5,0-2-2,0 1-6,0 1-2,2-2-6,0 0 0,1-1 7,1-1 7,2-1 1,-1-1 1,1 1 6,0 1 1,-2 2 0,0 0 0,-2 2 0,0-2 1,-1 3 5,3 0-6,-1 0-7,2 0-1,0 3 0,0-1 0,-2-1 1,2 2 6,-2 0 1,2 0 0,-1 2 3,-1 0 9,-1 2-2,1 0 4,-3 0-4,-2-1 2,0 0-8,0 2 2,0-1-5,2-2-2,-1 1-3,3 0 8,-1-1-2,1-3 5,-2 0 1,0 0 0,0-2-1,0-1-7,0 1-8,2 3-6,-1 0 4,1 0-4,-2 0 5,1 2 4,0-3 9,3 3-2,1 0 5,2 0 2,0 1 5,0-1-6,-3 0-6,-1 1 5,2 2 0,1-2-6,0 0 0,0 1 5,-3-1-5,0 0 0,-5 1 6,0 0 1,-2-2 0,1 0 1,3-1 5,-1 2-6,1 0-6,2 0 4,-1 1-5,-1-1-1,0 0 0,0-1 0,0 2 1,0-1 5,0-1-5,-1 4-1,0 1 1,0 0 3,-1 2-8,-2-2 4,0 0 6,0-2-5,-1 0-1,3 2 1,-1 3 5,1-4-5,1-1-1,0 3 0,0-3-1,-1 1-6,2 3 0,-1 2 6,1-1 1,-2-1 0,1-3 3,1 1 7,-2 1-6,1 1 0,1-3-6,1 3 6,2 2-3,-1-5-1,-2 2 1,1 2 5,-3 0-4,-1-2 4,1-1-4,1 3 2,-1-3-6,1 2 7,-1 0 3,0 0 0,0-1 3,0 2 9,-1 0-3,-1 0-2,-1-2-5,1 1 4,-1 1-5,1 0-2,-1 0-5,1 1 5,0 0 1,2 1 0,-2-1 0,1 0 0,-1-1 0,0-2-1,-2 1-6,0 0-1,1 2 1,-1 0 5,-1 0-5,2 0 0,0 1 6,0-2 0,0-1-5,1 1 5,2-2 0,-1 1-3,0-1 8,0 2-4,0 0-8,-1 0-7,-2 1-2,0-2-6,1 0 2,0 0 10,0 2 3,1 0 3,-1-1 10,1 1 3,0 1 0,1-1 0,1 0-3,-1 1-11,1 1-8,-2-1 5,1 1 0,-1-2-6,-1 0-2,1 0-5,-2 1 4,-1 1-5,1-2 0,-2 2 6,1-1 1,0 0 1,-1 2 6,1-1 2,0-1 6,-1 1 1,1 0-1,-1 0-5,2-2 4,0 1-5,-1 1-1,2-2 0,0 0 0,0 0-1,0 0-5,1 1 2,0 1-9,-1 1-3,2-1 1,-1 0 6,1 0 2,-1-2 7,1 1 7,-1 0 1,-1-2-1,0 1-6,1 2-1,-2 0-1,1 1-6,0 0-2,0 1-5,-1-1 4,1-2-4,-1-1 6,0 2 7,1 0 1,-1 0 1,1 0 5,-1 0-4,1-1 5,-1 0 0,2 0-6,0 1-1,1 1-1,0 0-5,-1 0 5,0 2 1,0-2-1,0 1-5,0-1 4,1 1-5,0 0 0,1-1 6,0 0 2,-1-1 6,-1 1 1,1 0 1,0 1 5,-1 0-5,0-1-2,0 1-5,0-2 4,-1 1-5,0 0 0,0 0 5,0 1-4,-2-2 6,-1 2 6,0-2-4,0 0 5,-3 0 0,0 0 58,0 0-49,1 0 1,-1 0 4,1 0-9,-1 0 1,0 0-1,0 0 7,0 0-6,1 0 8,0 0 5,-1 0 2,1 0-10,-1 0-3,0 0-6,1 0-2,0 0-6,-1 0-1,0 0 2,1 0 3,-1 0-2,0 0 3,1 0 2,-1 0 0,1 0 0,-1 0-1,0 0-4,1 0 3,0 0 2,-1 0-1,0 0-3,1 0 7,-1 0-7,0 0 2,1 0 2,-1 0 0,1-1 2,0 1 4,-1 0 1,0 0-6,1-1-1,-1 1 0,0-1-1,0-1-8,0 2-11,0 0 2,1 0 2,-1 0 2,1 0 4,-1-1 4,0 0 4,1 1 4,-1 0 2,0 0-8,1 0 34,-1 0-38,0 0 0,0 0 0,1 0 0,-1 0 2,1 0 3,-1 0-2,0 0 3,0 0 2,0 0-1,0-2-3,0 1 7,0 0-6,0 1 6,0 0-7,1 0 0,0 0-8,-1 0 18,0 0-14,0 0-1,1 0-6,-1 0-1,0-1 0,0-1 2,0 1 4,0 1 48,0 0-74,0 0 21,0 0 11,1 0-1,0-1 2,-1 1-5,0-1-7,0 0 1,0 1 2,0 0-7,0 0 7,0 0-1,0 0 3,1 0 2,-1 0 0,0 0-2,0-2-12,0 1 0,1 1 6,-1 0 6,0 0 4,0 0 4,1 0 2,-1 0 56,0-1-65,0 1-6,0-1 1,0 0 4,0 1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15 905 872,'0'0'1188,"-1"0"-1909,1 0 798,-2 0 6,2 0-27,0 0-33,0 0-33,0 1-4,0 1 8,0-1 26,0 0 43,0 0 38,-1 0 21,1 0-9,-2-1-18,2 1-49,-1 1-30,0-1-18,0 0 3,1 0 52,-1 0 177,1 0 125,0 2 151,0-3 80,0 2-11,0-2-162,0 2-134,0-2-162,0 0-89,-1 1-47,0 0-15,1-1 8,0 0 20,-1 0 55,0 0 67,0 0 487,1 0-551,0 1-51,0 0-9,0 0 1339,0 0-1320,0 0 6,0 0-21,0 0-29,1 1 52,0-1 167,0 0-108,-1 0-8,2 0 93,-1 0 88,-1 1 77,1-1 11,0 0-38,0 0-85,-1 0-93,2-1-71,-1 0-10,-1 0 62,2 0 120,-2 0 84,1 0 99,2 0 36,-2 0-26,0 0-100,-1 0-64,2 0-98,1-1-47,1 0-35,2 0-6,2-2-13,0 1 6,-1-1-2,8-6-2,13-9 1,-11 5 6,-3 3 5,2 1 17,-2 0 15,-1-2 20,-2 2-5,3 0-10,-1 0-25,-1-1-4,1 0-4,0 1 23,-4 1 34,-1 1 59,-1 2 20,2-1 0,-3-2-30,1 1-42,1-1-64,0 0-36,0 2-11,4-2-2,-2-1-4,0 1 5,-1-2 8,0-1 4,-3 2-7,2 1 4,0 0-10,1 1 5,-1-1-3,2-1-3,-1 1-9,2-1 8,1 3 2,0 0-2,-2-2 17,3 2 7,-3 1-5,1-2-8,-1-2-11,1 3-17,1-1-5,0-3-6,0 0 1,0 1 6,-1 3 9,0-3 11,-1 3-1,0-1 1,0 0-10,1 0-4,-1 1-10,2 0 1,1 0-2,4 0 3,1-1 2,3-2-1,1 1-4,0 1 3,-6 0 4,-1 0 3,-4 1-2,-3-1 3,-1 2 1,0 0-4,-3-2 2,1 1-4,1 3-1,-1 1-2,0-2-14,3 1-12,-2 2 1,0-4-2,0 0 6,3 1 12,-1 2 5,-1-1 4,0 1 2,1 1 0,-3-1-1,0 2-7,0-2-7,1 1-1,-1-1-1,0 3-4,-1-2 3,-4 1 2,0 0-9,2 0 10,-2 0-1,1 0 0,1 0-1,2 1-6,3 0 1,0 0 4,-2 0 4,2 0 4,-2 1 4,1-1 4,-1 1 4,2 1 4,0-1 1,1 0-4,7 3 3,12 3 2,-13-5 0,-5-1 3,-1-1 10,-2-2 6,-1 1 14,-2-1 17,-1 0-9,-1 1-10,-1-1-17,0 0-19,1 0-8,0 1 5,6-1 17,1 0 62,0-1 81,-3 1 24,2-1 8,0-1-2,0 1-46,-3 0-70,-1 1-11,1-1 22,-1-1 92,-1 1 57,2-1 43,1-1 31,0 0-12,-1 0-96,-2 1-64,3-5-73,0 1-50,-1-4-18,-4 11 4,9-18-7,17-19 2,-14 19 34,-4 7 0,2-1 0,1 1-8,-2 0-1,0-1-15,1-3-3,-2 3 6,0 2 0,2 0-5,1 0 2,-1 2-9,0 0-4,0 3-7,1-1-6,-1 2 2,2 1-6,1-2 7,2-2 6,-1 0 10,1 0 4,1 1 7,-1-1 4,2 1-8,1 1 0,-1-1-9,-1 1-3,-1 2 1,-1-1 5,-4 0-5,0 2 0,-1 0 3,0-2-9,-2-1-3,3 2-1,-1 0-6,1 1 0,0 2 6,1 1 2,0-2 5,1 2-5,-3-1-2,2 0-6,-3 1-1,1 0 0,-2 1 0,2 0 1,-2 1 6,2 0 1,-1 1 2,0 0 10,0 0-2,3 2-4,1 2-4,2-3-4,1 2-3,2-2 2,-1 2-2,1-1 5,-3 0 8,0 0 5,-2 2-2,-1-1 4,0-3 1,0 3-2,0 2-4,0-1-2,0 2-2,-1 3-6,-2-2-6,1 0-2,0 0 1,-2 1 7,0-3 7,0 1 1,1-1 0,0-1 0,0 0 1,1 2 6,-1-2 1,-2-1 1,0-1 7,-1 0 7,-1-2 2,-1 0 7,-1-2 5,-2-2 50,1 0-78,-1 0 2,1 0 4,0 0-1,0 0-3,0 0 1,0 0-8,-1 2-1,2-1-15,-1 0-4,3 1 0,0 2 0,0-2 4,0 1 16,-1 0 4,0-2 0,-1 0 1,-1 1 6,1-2-1,-2 3-2,1-3 8,0 2-4,0-1-5,0 0 2,0 0-5,0 0-5,1 1 4,0-2 1,0 2 0,0-1 1,-1 0 8,1 0 11,-1 0 0,-1 1 8,2-1-1,-2 0 2,1 0-5,0 0-6,0 1-4,0-1-6,0 0-5,0 0 4,0 0 2,0-1 8,-1 0 13,1 0 2,0 0 0,-1 0 23,0 0-38,1 0-1,0 0-1,-1 0-6,0 0-1,1 0 0,-1 0 112,0 0-113,0 2 1888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37 4772 448,'0'-3'364,"0"2"-106,0-1-165,0 2-164,0-2 30,0 1 122,-1-1 195,1 2 179,-1-1 72,1 0-83,-1 0-149,1 0-207,-1 0-154,1 0-98,-1-1-12,1 1 139,-1 1 208,1 0 209,-1-1 227,1 0 113,-1 1-34,0 0-143,0 0-135,0 0-190,1-1-112,-2 1-63,1 0-16,0 0 10,0 0 34,-1 0 43,1 0 76,-1 0 50,0 0 60,1 0 21,0 0 1,0 0-49,0 0-31,0 0-52,1 0-58,-2 0-32,2 0 15,-1 0 8,0 0 15,1 0 26,0 0 7,-1 0-14,0 0-4,1 0-29,-1 0-22,1 0-16,0 0-4,-1 1-11,0-1 9,1 2 19,0-2 502,0 0-478,0 0 0,1 0-14,0 0-2,1 1-14,3 1-1,-1-2-8,0 0 0,0-3-8,1 3 4,-1-2 8,1 0 7,3-2-1,7-5-4,-5 3-5,-3 2-14,1 0-19,0 0-6,-2-2-2,-1 1 8,0 0 3,0-1 23,-2 4 23,2-4 36,-1 3 17,0 0 7,1 0-12,-3-2-6,2 2-28,1-3-1,-1-1-6,0 1 2,1 2 3,0 0 35,-1-3 31,-1 1 29,0-4 1,0 3-10,0 3-43,-1 0-41,2 0-49,-1-1-14,-1-4-16,1-4-4,0 1-1,0-1-6,2 3-1,-1-3-1,1 2-6,1-1-2,0 2-4,-2-2 3,2 1 2,-2 0 0,1-1 0,0 0 0,1-1 2,0 0 4,-1 1 4,0-1 5,0 0 2,1 0 4,0 1-3,0-3-5,1 0-10,0 1-5,0 1-4,1-2-1,0 0 6,0-2 2,-1 3 6,0-2 1,0 1 0,0 1-2,0 1-6,0 0-8,-2-2-5,1 0 4,-1 1-1,2-1-2,0 0 8,1 3-2,0-2-2,1-5-2,0 3-3,0-1 1,-1-3-5,-1 0 13,1 3 6,-1-2 12,0 0 6,1 3 16,0 0 13,3-1 39,0-2 19,1-3 14,0 0-8,1-3-15,-2 1-37,0 2-21,-1 0-12,-1-2 1,0 0-5,1-2-6,0 4-2,-1 1-1,1 1-6,0 1-2,-2 1-5,2-1 5,-1 0 1,1 0-1,-1 1-3,1 0 8,-1 1-4,-2-1-6,2-2 5,-2 1 0,2 1-5,1 0 5,-2-2 0,0 0-6,0 2 0,-2-2 6,-1 2 0,-1 0-5,1 2 5,0-2 1,2 3 0,0-2-1,0 1-5,2-1 5,-2 1 5,-1 0 16,0 3 7,0 3 9,0-1-3,-2 0-5,1 0-15,-1-3-3,2-1-18,0-5 2,1-3-7,0-5-3,0 1 1,-1-1 5,1 2-5,0 0-2,0 4-5,1-1 5,-1-2 1,2-1 0,-2 1 3,1 0 9,-2 2-3,1 1-1,-3 5 0,2 1-1,-2 1-7,0-1-6,0 1 6,0-3 6,-1-3-4,0-2 4,0 1-4,1 0 4,0 3-6,2-2-7,-1-1 0,2-2 5,0 0-5,1-2-1,-2-1 0,2-2 0,1-2 0,0 0 0,0 2-1,1-1-5,-1 1 6,1 2 6,-1 1-5,0-2 0,-1 3 6,1 1 0,0 4-6,0-1-1,0 3 0,0-4 0,-2-4-1,0-2-5,-1 2 4,-1 0-5,0 3-1,2 2 0,0 1 1,1-1 5,0 0-4,2 0 5,0 1 1,-1-1-1,0 1-7,0 1-7,1-1-2,-1 0-7,1 0-4,1 0 9,0-1 4,3-1 6,-1 1 4,1-1 7,-2 2-6,1 3 2,-2-1-5,0 0-2,0 1-6,0-1-2,2-1-6,0 1 0,1-2 7,1-1 7,2 0 1,-1-2 1,1 1 6,0 1 1,-2 3 0,0-1 0,-2 2 0,0-2 1,-1 3 5,3 0-6,-1 0-7,2 0-1,0 3 0,0 0 0,-2-1 1,2 0 6,-2 2 1,2-1 0,-1 2 3,-1 0 9,-1 2-2,1 0 4,-3 0-4,-2-1 2,0 1-8,0 1 2,0-2-5,2-1-2,-1 2-3,3-1 8,-1-2-2,1-1 5,-2-1 1,0 1 0,0-3-1,0-1-7,0 2-8,2 2-6,-1 0 4,1-1-4,-2 2 5,1 0 4,0-1 9,3 2-2,1 1 5,2-1 2,0 1 5,0-1-6,-3 0-6,0 2 5,0 0 0,2-1-6,0 1 0,0-1 5,-3 1-5,0-2 0,-5 3 6,0-1 1,-2-1 0,1-2 1,3 1 5,-1 0-6,1 2-6,2-1 4,-1 1-5,-1-1-1,0 0 0,0 0 0,0 1 1,0-2 5,0 1-5,-1 2-1,0 2 1,0 2 3,-1-1-8,-2-1 4,0-1 6,0 1-5,-1-2-1,3 1 1,-1 4 5,1-4-5,1-1-1,0 3 0,0-2-1,-1 1-6,2 1 0,-1 3 6,1-1 1,-2-2 0,1-2 3,1 2 7,-2 1-6,1-2 0,1 1-6,1 1 6,2 1-3,-1-3-1,-2 0 1,1 4 5,-3-1-4,-1-2 4,1-1-4,1 3 2,-1-2-6,1-1 7,-1 3 3,0-2 0,0 2 3,0-1 9,-1 1-3,-1 0-2,-1-1-5,1 0 4,-1 0-5,1 2-2,-1-2-5,1 2 5,0 1 1,2-1 0,-2 0 0,1 0 0,-1 0 0,0-3-1,-2 1-6,0 0-1,1 1 1,-1 2 5,-1 0-5,2-1 0,0 0 6,0-1 0,0-1-5,1 0 5,2 0 0,-1 0-3,0-1 8,0 2-4,0 0-8,-1 0-7,-2 1-2,0-2-6,1 1 2,0-2 10,0 3 3,1 0 3,-1 0 10,1 0 3,0 1 0,1-1 0,1 0-3,-1 1-11,1 0-8,-2 1 5,1 0 0,-1-2-6,-1 0-2,1-1-5,-2 3 4,-1-1-5,1 0 0,-2 0 6,1 1 1,0-1 1,-1 2 6,1-1 2,0-1 6,-1 1 1,1 0-1,-1 0-5,2-2 4,0 1-5,-1 1-1,2-2 0,0 0 0,0 0-1,0 0-5,1 1 2,0 0-9,-1 2-3,2 0 1,-1-1 6,1-1 2,-1 0 7,1 0 7,-1 0 1,-1-2-1,0 1-6,1 2-1,-2 0-1,1 1-6,0 0-2,0 1-5,-1-1 4,1-2-4,-1-1 6,0 2 7,1 0 1,-1 0 1,1 0 5,-1 0-4,1-1 5,-1 0 0,2 0-6,0 1-1,1 1-1,0 0-5,-1 0 5,0 2 1,0-2-1,0 0-5,0 1 4,1 0-5,0 0 0,1-1 6,0 0 2,-1-1 6,-1 1 1,1 0 1,0 1 5,-1 0-5,0-1-2,0 1-5,0-2 4,-1 0-5,0 1 0,0 0 5,0 1-4,-2-1 6,-1 1 6,0-2-4,0 0 5,-3 0 0,0 0 58,0 0-49,1 0 1,-1 0 4,1 0-9,-1 0 1,0 0-1,0 0 7,0 0-6,1 0 8,0 0 5,-1 0 2,1 0-10,-1 0-3,0 0-6,1 0-2,0 0-6,-1 0-1,0 0 2,1 0 3,-1 0-2,0 0 3,1 0 2,-1 0 0,1 0 0,-1 0-1,0 0-4,1 0 3,0 0 2,-1 0-1,0 0-3,1 0 7,-1 0-7,0 0 2,1 0 2,-1 0 0,1-1 2,0 0 4,-1 1 1,0 0-6,1 0-1,-1 0 0,0-2-1,0 1-8,0 1-11,0 0 2,1 0 2,-1 0 2,1-1 4,-1 0 4,0 1 4,1 0 4,-1 0 2,0 0-8,1 0 34,-1 0-38,0 0 0,0 0 0,1 0 0,-1 0 2,1 0 3,-1 0-2,0 0 3,0 0 2,0-1-1,0 0-3,0 0 7,0 0-6,0 1 6,0 0-7,1 0 0,0 0-8,-1 0 18,0 0-14,0 0-1,1 0-6,-1 0-1,0-1 0,0-1 2,0 1 4,0 1 48,0 0-74,0 0 21,0 0 11,1 0-1,0-1 2,-1 1-5,0-2-7,0 2 1,0 0 2,0 0-7,0 0 7,0 0-1,0 0 3,1 0 2,-1 0 0,0-1-2,0 0-12,0 0 0,1 0 6,-1 1 6,0 0 4,0 0 4,1 0 2,-1 0 56,0 0-65,0 0-6,0-2 1,0 2 4,0 0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854"/>
    </inkml:context>
    <inkml:brush xml:id="br0">
      <inkml:brushProperty name="width" value="0.28222" units="cm"/>
      <inkml:brushProperty name="height" value="0.28222" units="cm"/>
      <inkml:brushProperty name="color" value="#00B050"/>
      <inkml:brushProperty name="transparency" value="204"/>
    </inkml:brush>
  </inkml:definitions>
  <inkml:trace contextRef="#ctx0" brushRef="#br0">0 540 472,'0'3'1338,"0"-2"-193,0 1-99,0 0-207,0 0-359,0 0-240,0 0-157,0 0 19,0 1 110,0-2 172,0 1 98,0 0 53,0 0-51,0 0-111,0 0-170,0 0-113,0 0 1208,0-3-1213,0 0 46,0-1 20,0 0-20,0 0-19,0 0-27,0 0-60,0 0-27,0 1 2,0-2 14,0-1 44,0 0 51,1 0 38,0 0 11,0 1-8,1-2-52,-2 1-52,1 0-57,-1 1-32,0-2-7,0 1-9,0 0 11,1 1 16,1-3 15,6-4 9,0 0 6,0 2 1,-1 0-6,-2 2-1,-1 1-1,1-1-2,4-3 15,2 1 6,7-3 14,16-8 42,-17 12 28,-8 3 8,-1 2 1,0-3-14,-1 0-35,2 1-25,2 2-22,1-1-2,1 0-2,1 0 3,-3 1 4,0-2 3,-2 0-2,3 2 3,0 0 5,5 0 23,2-2 63,5-1 68,1-2 27,-1-3 11,-1 1-19,-1 0-60,-4 1-72,-3 3-27,-3 0-7,0 1-2,-4-1 2,6 0 12,2-2 3,0-1 4,4 2-2,1 1 1,-4-2-9,0 3-5,-3-2-3,-1-2 5,-3 0 27,1 2 85,-2 3 37,-1 1 10,1 1 0,2 0-27,-1-3-92,4-3-44,-1 0-12,0 2-7,-1 2-1,-1 3 1,-1-3 5,0 1-4,-1 0 5,4-7-2,1 1-10,5 3-2,2 4 5,2-3-5,1 3-1,0 0 0,-3-5 0,-2 0 0,-3 3 0,-2-4 0,-1 1 1,2 1 5,-1 3-5,2-3 0,0 4 3,2-1-8,-1-4 3,2-1 0,-1 2-5,4 0 4,0 3-4,1-2 6,0 4 6,1-4-4,-2-1 4,1-2-5,2 3-1,4 6 0,-2-4 0,1 4 1,-2 1 5,-1-2-5,0-7-2,0 4-5,-1-3 4,3-1-4,0 4 5,-5 1 1,0-2 0,1 3 0,0 3-1,0-4-5,0 0 6,3 2 6,0-3-5,1-1-2,1 6-5,2-2 2,-3 1-6,-2 1 7,-5-1 3,-3-4 0,-1 6 1,0 0 5,-5-2-2,3-2 8,-1 1-3,-1-1-1,1-1 3,1-3 7,-2 1 24,1 1 119,-1-1 35,1 2 14,1 6-5,-1-2-21,0-3-116,2 3-39,-3-7-14,-1-3 5,-2 4-3,0 0 1,-1-1 3,1 3-4,-1 2-1,3 4-1,0 0-6,0-6-2,0 2-4,1 0 3,-1-2 2,-2-2 0,2 4 2,-1-3 2,2-3-8,1 4 1,0 3-2,0-9 2,-1 7-2,0 0 2,-3-4-2,-2 1 3,-1 6 2,0-1-1,1-1-4,3 0 2,-1-3-2,1 0 2,-1-1-2,-1 2 2,-1-1-2,0 3 2,0 0-1,-1 3 7,0 0-9,-1 0 0,-3-2 6,-1-4 4,-1 1-8,0-2 2,0 1 1,0 1-7,1 0-5,1 0 3,3-2 4,3 2 3,0 1-1,-2 0 7,-2 0-6,1 0 7,-2 0-3,-1 0-3,1 0-10,-1 0 1,1 0-2,1 0 3,0 0 4,0 0 4,0 0 4,-2 0 4,-1 0 2,0 0 0,0 0-1,0 0-6,0 0-2,0 0-7,0 0-5,0 0 2,1 0-4,-1 0 1,-1 0 4,2 0 2,0 0 3,1 0 9,1 0-3,-1 0-2,1 0-6,-2 0-1,-2 0 2,1 0 3,1 0-2,-2 0 2,2 0-4,-1 0-1,0 0 0,1 0 0,0 0 0,1 0 0,1 0 2,1 1 2,1 2-7,1-2 7,-2 0-3,3-1 1,-1 0 3,-1 0-2,0 0 2,1 0-2,-3 0 3,-2 0 1,0 0-4,-1 0 2,1 0-4,-2 0-2,2 0-4,1 0 3,1 0 4,-1 0-1,-1 0-13,0 0 21,-1 0 7,0 0-1,0 0 0,0 0 13,0 0-22,0 0-8,0 0-13,0 0-6,1 0 5,-1 0 9,0 0 12,0 0 5,-1 0 6,2 0 5,-1 0-2,0 0 2,0 0-2,0 0 2,0 0-4,0 0-1,0 0 0,0 1-1,0 1-6,0-2 1,0 0 3,0 0 278,-1 0-276,0 3 390,0-3-440,0 1 42,0 2 6,0-3 11,1 0-14,-1 0-4,0 2 249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7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29"/>
    </inkml:brush>
  </inkml:definitions>
  <inkml:trace contextRef="#ctx0" brushRef="#br0">15 894 872,'0'0'1188,"-1"0"-1909,1 0 798,-2 0 6,2 0-27,0 0-33,0 1-33,0-1-4,0 1 8,0 0 26,0 1 43,0-1 38,-1 0 21,1 0-9,-2-1-18,2 2-49,-1-2-30,0 2-18,0-2 3,1 2 52,-1 0 177,1-2 125,0 2 151,0-1 80,0 0-11,0 0-162,0 1-134,0-2-162,0 0-89,-1 1-47,0 0-15,1-1 8,0 0 20,-1 0 55,0 0 67,0 0 487,1 0-551,0 0-51,0 1-9,0 0 1339,0 1-1320,0-1 6,0 0-21,0 0-29,1 0 52,0 0 167,0 0-108,-1 1-8,2-1 93,-1 0 88,-1 0 77,1 0 11,0 0-38,0 0-85,-1 1-93,2-2-71,-1 0-10,-1 0 62,2 0 120,-2 0 84,1 0 99,2 0 36,-2 0-26,0 0-100,-1 0-64,2 0-98,1-2-47,1 1-35,2 0-6,2-1-13,0 0 6,-1-2-2,8-4-2,13-10 1,-11 5 6,-3 4 5,2-1 17,-2 1 15,-1-1 20,-2 1-5,3 0-10,-1-1-25,-1 1-4,1-1-4,0 1 23,-4 2 34,-1 0 59,-1 1 20,2 0 0,-3-1-30,1 0-42,1-1-64,0 0-36,0 2-11,4-2-2,-2 0-4,0 0 5,-1-2 8,0-1 4,-3 2-7,2 1 4,0 0-10,1 1 5,-1-1-3,2 0-3,-1-1-9,2 1 8,1 1 2,0 1-2,-2-1 17,3 2 7,-3-1-5,1-1-8,-1-2-11,1 3-17,1-1-5,0-3-6,0 0 1,0 3 6,-1-1 9,0 1 11,-1 0-1,0 0 1,0 0-10,1 0-4,-1 1-10,2 1 1,1-2-2,4 1 3,1-1 2,3-2-1,1 2-4,0 0 3,-6-1 4,-1 1 3,-4 2-2,-3-2 3,-1 2 1,0-1-4,-3 1 2,1-2-4,1 4-1,-1 1-2,0-1-14,3 0-12,-2 1 1,0-3-2,0 1 6,3-1 12,-1 3 5,-1 0 4,0 0 2,1 0 0,-3 1-1,0 0-7,0 0-7,1 0-1,-1 0-1,0 1-4,-1-2 3,-4 2 2,0 0-9,2 0 10,-2 0-1,1 0 0,1 0-1,2 2-6,3-1 1,0 0 4,-2-1 4,2 2 4,-2-1 4,1 1 4,-1 0 4,2 0 4,0 0 1,1 1-4,7 1 3,12 5 2,-13-6 0,-5-2 3,-1 0 10,-2-2 6,-1 1 14,-2 0 17,-1-1-9,-1 0-10,-1 1-17,0-2-19,1 2-8,0-1 5,6 0 17,1 0 62,0 0 81,-3-1 24,2 0 8,0 0-2,0 0-46,-3 1-70,-1-2-11,1 1 22,-1 0 92,-1 0 57,2-2 43,1 1 31,0-1-12,-1 0-96,-2 0-64,3-3-73,0 0-50,-1-3-18,-4 9 4,9-17-7,17-18 2,-14 18 34,-4 6 0,2 1 0,1 0-8,-2 1-1,0-3-15,1-2-3,-2 4 6,0 1 0,2 0-5,1 1 2,-1 1-9,0 0-4,0 2-7,1 1-6,-1 2 2,2-2-6,1 1 7,2-3 6,-1-1 10,1 1 4,1 2 7,-1-2 4,2 1-8,1 2 0,-1-2-9,-1 1-3,-1 1 1,-1 0 5,-4 1-5,0 1 0,-1 0 3,0-2-9,-2-1-3,3 2-1,-1 0-6,1 1 0,0 2 6,1 0 2,0 0 5,1 1-5,-3-1-2,2 0-6,-3 1-1,1 0 0,-2 1 0,2 0 1,-2 1 6,2 0 1,-1 1 2,0 0 10,0 0-2,3 2-4,1 1-4,2-1-4,1 0-3,2 0 2,-1 0-2,1 0 5,-3 0 8,0 0 5,-2 1-2,-1 0 4,0-2 1,0 2-2,0 2-4,0-2-2,0 4-2,-1 1-6,-2-1-6,1-1-2,0 2 1,-2-1 7,0-1 7,0-1 1,1 0 0,0 0 0,0-2 1,1 3 6,-1-3 1,-2 1 1,0-3 7,-1 2 7,-1-4 2,-1 1 7,-1-2 5,-2-1 50,1-1-78,-1 0 2,1 0 4,0 0-1,0 0-3,0 0 1,0 0-8,-1 1-1,2 0-15,-1 1-4,3 0 0,0 1 0,0 0 4,0-1 16,-1 1 4,0-2 0,-1 1 1,-1-1 6,1 0-1,-2 0-2,1 0 8,0 0-4,0 2-5,0-3 2,0 2-5,0-2-5,1 2 4,0-2 1,0 2 0,0-2 1,-1 2 8,1 0 11,-1-1 0,-1 0 8,2 0-1,-2 0 2,1 0-5,0 1-6,0-2-4,0 2-6,0-1-5,0 0 4,0-1 2,0 1 8,-1 0 13,1-1 2,0 0 0,-1 0 23,0 0-38,1 0-1,0 0-1,-1 0-6,0 0-1,1 0 0,-1 0 112,0 0-113,0 2 1888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37 4682 448,'0'-2'364,"0"0"-106,0 1-165,0-1-164,0 2 30,0-2 122,-1 2 195,1-1 179,-1 0 72,1 0-83,-1 0-149,1-1-207,-1 1-154,1 0-98,-1 0-12,1 1 139,-1-1 208,1 1 209,-1-1 227,1 1 113,-1 0-34,0 0-143,0 0-135,0-2-190,1 2-112,-2 0-63,1 0-16,0 0 10,0 0 34,-1 0 43,1 0 76,-1 0 50,0 0 60,1 0 21,0 0 1,0 0-49,0 0-31,0 0-52,1 0-58,-2 0-32,2 0 15,-1 0 8,0 0 15,1 0 26,0 0 7,-1 0-14,0 0-4,1 0-29,-1 0-22,1 0-16,0 0-4,-1 0-11,0 2 9,1-1 19,0 0 502,0-1-478,0 0 0,1 0-14,0 0-2,1 0-14,3 0-1,-1 1-8,0-2 0,0 1-8,1-1 4,-1 0 8,1-2 7,3-1-1,7-4-4,-5 2-5,-3 1-14,1 2-19,0-2-6,-2 0-2,-1 0 8,0-1 3,0 2 23,-2 0 23,2 0 36,-1 0 17,0 1 7,1 0-12,-3-2-6,2 2-28,1-3-1,-1-1-6,0 1 2,1 4 3,0-3 35,-1-1 31,-1-1 29,0-2 1,0 2-10,0 3-43,-1-1-41,2 2-49,-1-3-14,-1-2-16,1-5-4,0 2-1,0-2-6,2 2-1,-1-1-1,1 1-6,1 0-2,0 1-4,-2-1 3,2-1 2,-2 1 0,1 0 0,0-1 0,1-1 2,0 0 4,-1 1 4,0 0 5,0 0 2,1-2 4,0 3-3,0-4-5,1 1-10,0-1-5,0 2-4,1-3-1,0 2 6,0-2 2,-1 2 6,0-1 1,0 1 0,0-1-2,0 4-6,0-3-8,-2-1-5,1 0 4,-1 2-1,2-3-2,0 3 8,1 0-2,0 0-2,1-5-2,0 2-3,0-1 1,-1-3-5,-1 0 13,1 3 6,-1-1 12,0 0 6,1 1 16,0 1 13,3 0 39,0-2 19,1-4 14,0 0-8,1-2-15,-2 1-37,0 1-21,-1 1-12,-1-2 1,0-2-5,1 0-6,0 4-2,-1-1-1,1 2-6,0 2-2,-2 1-5,2-3 5,-1 2 1,1 1-1,-1-2-3,1 2 8,-1 0-4,-2-2-6,2 1 5,-2 0 0,2 0-5,1 0 5,-2-1 0,0-1-6,0 2 0,-2-2 6,-1 3 0,-1-1-5,1 2 5,0-1 1,2 1 0,0-1-1,0 1-5,2 1 5,-2-1 5,-1 1 16,0 2 7,0 2 9,0 1-3,-2-2-5,1 3-15,-1-6-3,2 0-18,0-4 2,1-4-7,0-4-3,0 1 1,-1-1 5,1 0-5,0 2-2,0 4-5,1-3 5,-1 1 1,2-3 0,-2 2 3,1 0 9,-2 1-3,1 1-1,-3 5 0,2 1-1,-2 1-7,0 0-6,0 1 6,0-5 6,-1-1-4,0-2 4,0 0-4,1 1 4,0 2-6,2-3-7,-1 2 0,2-4 5,0 1-5,1-3-1,-2-1 0,2-2 0,1-1 0,0 0 0,0 1-1,1 0-5,-1 1 6,1 1 6,-1 2-5,0-3 0,-1 3 6,1 2 0,0 3-6,0 0-1,0 2 0,0-4 0,-2-4-1,0-1-5,-1 2 4,-1-1-5,0 3-1,2 3 0,0 1 1,1-2 5,0 0-4,2 1 5,0 0 1,-1-1-1,0 3-7,0-3-7,1 3-2,-1-2-7,1 1-4,1-1 9,0-1 4,3 0 6,-1 0 4,1 0 7,-2 1-6,1 2 2,-2 1-5,0-1-2,0 2-6,0-1-2,2-1-6,0-1 0,1 0 7,1-2 7,2 0 1,-1-2 1,1 2 6,0 1 1,-2 1 0,0 1 0,-2 1 0,0 0 1,-1 1 5,3-1-6,-1 1-7,2 1-1,0 3 0,0-1 0,-2-2 1,2 3 6,-2-1 1,2 0 0,-1 2 3,-1 2 9,-1 0-2,1-1 4,-3 1-4,-2 0 2,0 0-8,0 1 2,0-2-5,2 0-2,-1 1-3,3-1 8,-1-2-2,1 0 5,-2-2 1,0 0 0,0-2-1,0 0-7,0 1-8,2 4-6,-1-3 4,1 0-4,-2 3 5,1-1 4,0-1 9,3 2-2,1 1 5,2 1 2,0-2 5,0 0-6,-3 0-6,0 2 5,0 1 0,2-2-6,0 1 0,0 0 5,-3-1-5,0 0 0,-5 2 6,0-1 1,-2-1 0,1-2 1,3 2 5,-1-1-6,1 1-6,2 1 4,-1 0-5,-1-1-1,-1 1 0,2-1 0,-1 0 1,0 0 5,0 0-5,-1 3-1,0 2 1,0-1 3,-1 2-8,-2-3 4,0 2 6,0-3-5,-1 1-1,3 1 1,-1 3 5,1-4-5,1-1-1,0 4 0,0-4-1,-1 2-6,2 2 0,-1 2 6,1-2 1,-2 0 0,1-2 3,1 0 7,-2 1-6,1 1 0,1-2-6,1 2 6,2 1-3,-1-2-1,-2-1 1,1 3 5,-3 0-4,-1-2 4,1 0-4,1 1 2,-1 0-6,1-1 7,-1 1 3,0-1 0,0 2 3,0-1 9,-1 2-3,-1-2-2,-1 0-5,1 0 4,-1 1-5,1-1-2,-1 2-5,1 0 5,0 1 1,2-1 0,-2 0 0,1 0 0,-1 0 0,0-3-1,-2 1-6,0 0-1,1 2 1,-1 1 5,-1-2-5,2 2 0,0-1 6,0-1 0,0-1-5,1 0 5,2 1 0,-1-2-3,0 1 8,0 0-4,0 2-8,-1 0-7,-2-2-2,0 1-6,1 0 2,0-1 10,0 2 3,1-1 3,-1 2 10,1-2 3,0 2 0,1-2 0,1 2-3,-1 0-11,1 1-8,-2 0 5,1-1 0,-1-1-6,-1 0-2,1 0-5,-2 2 4,-1-1-5,1 0 0,-2 0 6,1 0 1,0 1 1,-1 0 6,1 0 2,0 0 6,-1 0 1,1 0-1,-1-1-5,2-1 4,0 2-5,-1-1-1,2 0 0,0-1 0,0 0-1,0 0-5,1 0 2,0 2-9,-1 1-3,2 0 1,-1-1 6,1-1 2,-1 0 7,1 0 7,-1-1 1,-1 0-1,0 0-6,1 2-1,-2 0-1,1 1-6,0 0-2,0 1-5,-1-1 4,1-2-4,-1-1 6,0 1 7,1 2 1,-1-1 1,1 0 5,-1 0-4,1-1 5,-1 0 0,2 0-6,0 1-1,1 1-1,0 0-5,-1 0 5,0 1 1,0 0-1,0-1-5,0 1 4,1 0-5,0 0 0,1-2 6,0 1 2,-2 0 6,1 0 1,0 0 1,0 1 5,-1-1-5,0 1-2,0 0-5,0-2 4,-1 0-5,0 1 0,0-1 5,0 3-4,-2-2 6,-1 1 6,0-2-4,0-1 5,-3 1 0,0 0 58,0 0-49,1 0 1,-1 0 4,1 0-9,-1 0 1,0 0-1,0 0 7,0 0-6,1 0 8,0 0 5,-1 0 2,1 0-10,-1 0-3,0 0-6,1 0-2,0 0-6,-1 0-1,0 0 2,1 0 3,-1 0-2,0 0 3,1 0 2,-1 0 0,1 0 0,-1 0-1,0 0-4,1 0 3,0 0 2,-1 0-1,0 0-3,1 0 7,-1 0-7,0 0 2,1 0 2,-1 0 0,1-1 2,0 1 4,-1 0 1,0 0-6,1-1-1,-1 1 0,0-2-1,0 1-8,0 1-11,0 0 2,1 0 2,-1 0 2,1 0 4,-1-1 4,0 1 4,1 0 4,-1 0 2,0 0-8,1 0 34,-1 0-38,0 0 0,0 0 0,1 0 0,-1 0 2,1 0 3,-1 0-2,0 0 3,0 0 2,0-1-1,0 0-3,0-1 7,0 2-6,0 0 6,0 0-7,1 0 0,0 0-8,-1 0 18,0 0-14,0 0-1,1 0-6,-1 0-1,0-2 0,0 1 2,0 0 4,0 1 48,0 0-74,0 0 21,0 0 11,1 0-1,0-1 2,-1 0-5,0 0-7,0 1 1,0-1 2,0 1-7,0 0 7,0 0-1,0 0 3,1 0 2,-1 0 0,0 0-2,0-1-12,0-1 0,1 2 6,-1 0 6,0 0 4,0 0 4,1 0 2,-1 0 56,0 0-65,0 0-6,0-2 1,0 2 4,0 0 0,0-1 28,0 1-27,0 0-6,0 0-2,1 0-6,-1 0 45,0 0-65,1 0 26,-1 0 7,0 0 1,1 0-7,-1 0-7,0 0-1,0 0 3,0 0 34,0 0-22,1-1-7,-1 1-7,0 0-2,0 0-27,0-1 40,1 1-4,-1 0-7,0 0-17,1 0 19,-1 0 10,0 0 17,0 0-78,0-2 50,0 2-2,0 0-105,0 0 116,0 0 233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60"/>
    </inkml:brush>
  </inkml:definitions>
  <inkml:trace contextRef="#ctx0" brushRef="#br0">15 877 872,'0'0'1188,"-1"0"-1909,1 0 798,-2 0 6,2 0-27,0 0-33,0 0-33,0 2-4,0-2 8,0 2 26,0-2 43,0 2 38,-1-1 21,1-1-9,-2 1-18,2 0-49,-1 0-30,0 0-18,0 1 3,1-2 52,-1 2 177,1-1 125,0 0 151,0 1 80,0-2-11,0 2-162,0-1-134,0-1-162,0 1-89,-1 0-47,0-1-15,1 0 8,0 0 20,-1 0 55,0 0 67,0 0 487,1 0-551,0 1-51,0 0-9,0 0 1339,0 0-1320,0-1 6,0 2-21,0-1-29,1 0 52,0 0 167,0 1-108,-1-1-8,2 0 93,-1 1 88,-1-2 77,1 2 11,0-2-38,0 2-85,-1-2-93,2 0-71,-1 0-10,-1 0 62,2 0 120,-2 0 84,1 0 99,2 0 36,-2 0-26,0 0-100,-1 0-64,2 0-98,1 0-47,1-2-35,2 1-6,2 0-13,0-2 6,-1-1-2,8-4-2,13-9 1,-11 5 6,-3 2 5,2 0 17,-2 1 15,-1-1 20,-2 2-5,3-1-10,-1 0-25,-1-1-4,1 1-4,0 0 23,-4 2 34,-1 0 59,-1 2 20,2-2 0,-3 0-30,1 1-42,1-3-64,0 2-36,0 1-11,4-2-2,-2 0-4,0-1 5,-1 0 8,0-1 4,-3 1-7,2 0 4,0 2-10,1 1 5,-1-2-3,2-1-3,-1 1-9,2 0 8,1 2 2,0 0-2,-2-2 17,3 3 7,-3-1-5,1-1-8,-1 0-11,1 0-17,1 0-5,0-3-6,0 1 1,0 1 6,-1 1 9,0-1 11,-1 2-1,0-1 1,0 1-10,1-2-4,-1 3-10,2 0 1,1-2-2,4 1 3,1-1 2,3-2-1,1 2-4,0 0 3,-6 0 4,-1 0 3,-4 2-2,-3-2 3,-1 2 1,0-1-4,-3 1 2,1-1-4,1 3-1,-1 1-2,0-2-14,3 1-12,-2 1 1,0-2-2,0-1 6,3 2 12,-1 0 5,-1 0 4,0 2 2,1-1 0,-3 1-1,0 0-7,0 0-7,1 0-1,-1 0-1,0 1-4,-1 0 3,-4-1 2,0 1-9,2 0 10,-2 0-1,1 0 0,1 1-1,2-1-6,3 1 1,0 0 4,-2-1 4,2 2 4,-2-1 4,1 1 4,-1-1 4,2 2 4,0 0 1,1-1-4,7 1 3,12 6 2,-13-6 0,-5-1 3,-1-2 10,-2 0 6,-1 0 14,-2 0 17,-1-2-9,-1 2-10,-1 0-17,0-3-19,1 3-8,0 0 5,6-2 17,1 2 62,0-2 81,-3 1 24,2-2 8,0 1-2,0 1-46,-3-1-70,-1 0-11,1 0 22,-1 0 92,-1 0 57,2-1 43,1-1 31,0-1-12,-1 2-96,-2 0-64,3-4-73,0 0-50,-1-4-18,-4 11 4,9-17-7,17-19 2,-14 18 34,-4 8 0,2-2 0,1 2-8,-2-1-1,0-1-15,1-3-3,-2 4 6,0 0 0,2 2-5,1 1 2,-1 0-9,0 0-4,0 2-7,1 1-6,-1 1 2,2 1-6,1-2 7,2-1 6,-1-2 10,1 1 4,1 0 7,-1 2 4,2-1-8,1 2 0,-1-2-9,-1 1-3,-1 1 1,-1 1 5,-4-1-5,0 2 0,-1 0 3,0-2-9,-2-1-3,3 3-1,-1-2-6,1 3 0,0 1 6,1 0 2,0 0 5,1 1-5,-3-1-2,2-1-6,-3 2-1,1 0 0,-2 2 0,2-1 1,-2 0 6,2 2 1,-1-1 2,0 1 10,0 0-2,3 2-4,1 1-4,2-1-4,1 0-3,2 0 2,-1 0-2,1-1 5,-3 1 8,0 1 5,-2 0-2,-1 0 4,0-3 1,0 3-2,0 1-4,0-1-2,0 4-2,-1 1-6,-2-1-6,1-1-2,0 2 1,-2-2 7,0-1 7,0 1 1,1-1 0,0 0 0,0-3 1,1 4 6,-1-2 1,-2-1 1,0-2 7,-1 1 7,-1-3 2,-1 1 7,-1-2 5,-2-1 50,1-1-78,-1 0 2,1 0 4,0 0-1,0 0-3,0 0 1,0 0-8,-1 1-1,2 1-15,-1-1-4,3 1 0,0 2 0,0-2 4,0 1 16,-1-2 4,0 2 0,-1-2 1,-1 0 6,1 0-1,-2 0-2,1 0 8,0 1-4,0-1-5,0 0 2,0 0-5,0 0-5,1 0 4,0 1 1,0-1 0,0 0 1,-1 0 8,1 0 11,-1 0 0,-1 0 8,2 0-1,-2 1 2,1-1-5,0 0-6,0 0-4,0 0-6,0 0-5,0 1 4,0-2 2,0 1 8,-1-1 13,1 0 2,0 0 0,-1 0 23,0 0-38,1 0-1,0 0-1,-1 0-6,0 0-1,1 0 0,-1 0 112,0 0-113,0 2 1888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242"/>
    </inkml:brush>
  </inkml:definitions>
  <inkml:trace contextRef="#ctx0" brushRef="#br0">37 4830 448,'0'-3'364,"0"2"-106,0 0-165,0-1-164,0 1 30,0 0 122,-1 0 195,1 1 179,-1-1 72,1 0-83,-1-1-149,1 1-207,-1 0-154,1-1-98,-1 2-12,1-1 139,-1 0 208,1 1 209,-1 0 227,1 0 113,-1-1-34,0 1-143,0 0-135,0-1-190,1 1-112,-2 0-63,1 0-16,0 0 10,0 0 34,-1 0 43,1 0 76,-1 0 50,0 0 60,1 0 21,0 0 1,0 0-49,0 0-31,0 0-52,1 0-58,-2 0-32,2 0 15,-1 0 8,0 0 15,1 0 26,0 0 7,-1 0-14,0 0-4,1 0-29,-1 0-22,1 0-16,0 0-4,-1 0-11,0 1 9,1 0 19,0 1 502,0-2-478,0 0 0,1 0-14,0 0-2,1 0-14,3 0-1,-1 0-8,0 0 0,0 0-8,1-2 4,-1 1 8,1-2 7,3 0-1,7-6-4,-5 3-5,-3 1-14,1 1-19,0-1-6,-2 0-2,-1 0 8,0-1 3,0 1 23,-2 2 23,2-3 36,-1 3 17,0 0 7,1 0-12,-3-2-6,2 2-28,1-3-1,-1-1-6,0 1 2,1 2 3,0 0 35,-1-3 31,-1 0 29,0-2 1,0 3-10,0 1-43,-1 1-41,2 0-49,-1-3-14,-1-1-16,1-4-4,0-1-1,0 0-6,2 2-1,-1-2-1,1 2-6,1-1-2,0 2-4,-2-1 3,2-1 2,-2 1 0,1-2 0,0 1 0,1 0 2,0-1 4,-1-1 4,0 2 5,0-1 2,1-1 4,0 2-3,0-3-5,1 1-10,0-1-5,0 0-4,1 0-1,0 0 6,0-1 2,-1 1 6,0-1 1,0 3 0,0-3-2,0 4-6,0-2-8,-2-2-5,1 1 4,-1 2-1,2-3-2,0 2 8,1 0-2,0 0-2,1-3-2,0-1-3,0 2 1,-1-5-5,-1 1 13,1 2 6,-1 0 12,0-1 6,1 1 16,0 3 13,3-3 39,0-1 19,1-4 14,0 2-8,1-4-15,-2 1-37,0 0-21,-1 3-12,-1-4 1,0 0-5,1 0-6,0 3-2,-1 0-1,1 2-6,0 0-2,-2 3-5,2-3 5,-1 1 1,1 0-1,-1 0-3,1 2 8,-1-1-4,-2-1-6,2 0 5,-2-1 0,2 3-5,1-2 5,-2-1 0,0-1-6,0 3 0,-2-2 6,-1 2 0,-1 0-5,1 2 5,0-2 1,2 1 0,0 1-1,0-1-5,2 1 5,-2 0 5,-1-1 16,0 4 7,0 2 9,0 0-3,-2 0-5,1 0-15,-1-3-3,2-1-18,0-5 2,1-4-7,0-5-3,0 4 1,-1-5 5,1 4-5,0-1-2,0 5-5,1-2 5,-1 0 1,2-2 0,-2 0 3,1 1 9,-2 2-3,1 0-1,-3 5 0,2 2-1,-2 1-7,0-1-6,0 2 6,0-5 6,-1-2-4,0-2 4,0 1-4,1 0 4,0 2-6,2-2-7,-1 0 0,2-2 5,0 0-5,1-3-1,-2 0 0,2-3 0,1-1 0,0 0 0,0 1-1,1 0-5,-1 2 6,1-1 6,-1 3-5,0-2 0,-1 3 6,1 0 0,0 5-6,0 0-1,0 1 0,0-4 0,-2-3-1,0-3-5,-1 3 4,-1-1-5,0 4-1,2 2 0,0 1 1,1-1 5,0 0-4,2 0 5,0 0 1,-1-1-1,0 3-7,0-2-7,1 3-2,-1-3-7,1 2-4,1-3 9,0 1 4,3 0 6,-1-1 4,1 0 7,-2 1-6,1 3 2,-2 1-5,0-2-2,0 1-6,0 1-2,2-2-6,0 0 0,1-1 7,1-1 7,2-1 1,-1-1 1,1 1 6,0 1 1,-2 2 0,0 0 0,-2 2 0,0-2 1,-1 3 5,3 0-6,-1 0-7,2 0-1,0 3 0,0-1 0,-2-1 1,2 2 6,-2 0 1,2 0 0,-1 2 3,-1 0 9,-1 2-2,1 0 4,-3 0-4,-2-1 2,0 0-8,0 2 2,0-1-5,2-2-2,-1 1-3,3 0 8,-1-1-2,1-3 5,-2 0 1,0 0 0,0-2-1,0-1-7,0 1-8,2 3-6,-1 0 4,1 0-4,-2 0 5,1 2 4,0-3 9,3 3-2,1 0 5,2 0 2,0 1 5,0-1-6,-3 0-6,-1 1 5,2 2 0,1-2-6,0 0 0,0 1 5,-3-1-5,0 0 0,-5 1 6,0 0 1,-2-2 0,1 0 1,3-1 5,-1 2-6,1 0-6,2 0 4,-1 1-5,-1-1-1,-1 0 0,2-1 0,-1 2 1,0-1 5,0-1-5,-1 4-1,0 1 1,0 0 3,-1 2-8,-2-2 4,0 0 6,0-2-5,-1 0-1,3 2 1,-1 3 5,1-4-5,1-1-1,0 3 0,0-3-1,-1 1-6,2 3 0,-1 2 6,1-1 1,-2-1 0,1-3 3,1 1 7,-2 1-6,1 1 0,1-3-6,1 3 6,2 2-3,-1-5-1,-2 2 1,1 2 5,-3 0-4,-1-2 4,1-1-4,1 3 2,-1-3-6,1 2 7,-1 0 3,0 0 0,0-1 3,0 2 9,-1 0-3,-1 0-2,-1-2-5,1 1 4,-1 1-5,1 0-2,-1 0-5,1 1 5,0 0 1,2 1 0,-2-1 0,1 0 0,-1-1 0,0-2-1,-2 1-6,0 0-1,1 2 1,-1 0 5,-1 0-5,2 0 0,0 1 6,0-2 0,0-1-5,1 1 5,2-2 0,-1 1-3,0-1 8,0 2-4,0 0-8,-1 0-7,-2 1-2,0-2-6,1 0 2,0 0 10,0 2 3,1 0 3,-1-1 10,1 1 3,0 1 0,1-1 0,1 0-3,-1 1-11,1 1-8,-2-1 5,1 1 0,-1-2-6,-1 0-2,1 0-5,-2 1 4,-1 1-5,1-2 0,-2 2 6,1-1 1,0 0 1,-1 2 6,1-1 2,0-1 6,-1 1 1,1 0-1,-1 0-5,2-2 4,0 1-5,-1 1-1,2-2 0,0 0 0,0 0-1,0 0-5,1 1 2,0 1-9,-1 1-3,2-1 1,-1 0 6,1 0 2,-1-2 7,1 1 7,-1 0 1,-1-2-1,0 1-6,1 2-1,-2 0-1,1 1-6,0 0-2,0 1-5,-1-1 4,1-2-4,-1-1 6,0 2 7,1 0 1,-1 0 1,1 0 5,-1 0-4,1-1 5,-1 0 0,2 0-6,0 1-1,1 1-1,0 0-5,-1 0 5,0 2 1,0-2-1,0 1-5,0-1 4,1 1-5,0 0 0,1-1 6,0 0 2,-2-1 6,1 1 1,0 0 1,0 1 5,-1 0-5,0-1-2,0 1-5,0-2 4,-1 1-5,0 0 0,0 0 5,0 1-4,-2-2 6,-1 2 6,0-2-4,0 0 5,-3 0 0,0 0 58,0 0-49,1 0 1,-1 0 4,1 0-9,-1 0 1,0 0-1,0 0 7,0 0-6,1 0 8,0 0 5,-1 0 2,1 0-10,-1 0-3,0 0-6,1 0-2,0 0-6,-1 0-1,0 0 2,1 0 3,-1 0-2,0 0 3,1 0 2,-1 0 0,1 0 0,-1 0-1,0 0-4,1 0 3,0 0 2,-1 0-1,0 0-3,1 0 7,-1 0-7,0 0 2,1 0 2,-1 0 0,1-1 2,0 1 4,-1 0 1,0 0-6,1-1-1,-1 1 0,0-1-1,0-1-8,0 2-11,0 0 2,1 0 2,-1 0 2,1 0 4,-1-1 4,0 0 4,1 1 4,-1 0 2,0 0-8,1 0 34,-1 0-38,0 0 0,0 0 0,1 0 0,-1 0 2,1 0 3,-1 0-2,0 0 3,0 0 2,0 0-1,0-2-3,0 1 7,0 0-6,0 1 6,0 0-7,1 0 0,0 0-8,-1 0 18,0 0-14,0 0-1,1 0-6,-1 0-1,0-1 0,0-1 2,0 1 4,0 1 48,0 0-74,0 0 21,0 0 11,1 0-1,0-1 2,-1 1-5,0-1-7,0 0 1,0 1 2,0 0-7,0 0 7,0 0-1,0 0 3,1 0 2,-1 0 0,0 0-2,0-2-12,0 1 0,1 1 6,-1 0 6,0 0 4,0 0 4,1 0 2,-1 0 56,0-1-65,0 1-6,0-1 1,0 0 4,0 1 0,0 0 28,0 0-27,0 0-6,0 0-2,1 0-6,-1 0 45,0 0-65,1 0 26,-1 0 7,0 0 1,1 0-7,-1 0-7,0 0-1,0 0 3,0 0 34,0-1-22,1 0-7,-1 1-7,0 0-2,0 0-27,0 0 40,1-1-4,-1 1-7,0 0-17,1 0 19,-1 0 10,0 0 17,0 0-78,0-2 50,0 2-2,0 0-105,0 0 116,0 0 233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7"/>
    </inkml:context>
    <inkml:brush xml:id="br0">
      <inkml:brushProperty name="width" value="0.24694" units="cm"/>
      <inkml:brushProperty name="height" value="0.24694" units="cm"/>
      <inkml:brushProperty name="color" value="#FF0000"/>
      <inkml:brushProperty name="transparency" value="178"/>
    </inkml:brush>
  </inkml:definitions>
  <inkml:trace contextRef="#ctx0" brushRef="#br0">10 273 872,'0'0'1188,"0"0"-1909,-1 0 798,0 0 6,1 0-27,0 0-33,0 0-33,0 0-4,0 1 8,0-1 26,0 0 43,0 1 38,0-1 21,-1 0-9,1 0-18,-1 1-49,0-1-30,1 1-18,-1-1 3,1 0 52,-1 1 177,1-1 125,0 1 151,0-1 80,0 0-11,0 0-162,0 1-134,0-1-162,0 0-89,-1 0-47,1 1-15,0-1 8,0 0 20,-1 0 55,1 0 67,-1 0 487,1 0-551,0 0-51,0 0-9,0 0 1339,0 1-1320,0-1 6,0 0-21,0 0-29,1 1 52,-1 0 167,1-1-108,-1 0-8,1 0 93,0 1 88,-1-1 77,1 1 11,-1-1-38,1 0-85,0 1-93,-1-1-71,1 0-10,-1 0 62,1 0 120,0 0 84,-1 0 99,1 0 36,0 0-26,0 0-100,0 0-64,-1 0-98,3-1-47,0 1-35,1 0-6,1-1-13,0 0 6,0 0-2,5-1-2,9-4 1,-8 2 6,-1 1 5,0 0 17,-1 1 15,0-2 20,-1 2-5,1-1-10,0 0-25,-1 0-4,0 0-4,1 1 23,-3-1 34,0 1 59,-2 1 20,2-1 0,-2-1-30,1 1-42,0 0-64,0 0-36,1-1-11,2 1-2,-1 0-4,0-1 5,-1 0 8,0 0 4,-2 0-7,1 1 4,0-1-10,1 1 5,0 0-3,1-1-3,-1 1-9,1-1 8,0 1 2,2 0-2,-2 0 17,1 0 7,-1 1-5,0-2-8,0 1-11,1 0-17,-1 0-5,2-1-6,-1 0 1,-1 0 6,1 1 9,-1 0 11,0 0-1,0 0 1,0 0-10,0-1-4,0 2-10,1-1 1,0 0-2,4 0 3,0 0 2,2-1-1,0 1-4,1 0 3,-4 0 4,-1 0 3,-2 0-2,-3 0 3,0 0 1,-1 1-4,-1-1 2,1 0-4,0 1-1,-1 0-2,1 0-14,0 0-12,1 1 1,-1-2-2,0 1 6,2 0 12,-1 0 5,0 0 4,-1 1 2,2-1 0,-3 1-1,0 0-7,1-1-7,0 1-1,-1-1-1,0 2-4,0-2 3,-3 1 2,0 0-9,1 0 10,0 0-1,-1 0 0,1 0-1,3 1-6,0-1 1,0 0 4,0 1 4,0-1 4,0 0 4,0 1 4,-1-1 4,2 1 4,0 0 1,0 0-4,5 0 3,8 1 2,-8-1 0,-5 0 3,1-1 10,-2 0 6,-1 0 14,-1-1 17,0 1-9,-2 0-10,0 0-17,0 0-19,1-1-8,0 1 5,4 0 17,0 0 62,0-1 81,-1 1 24,0-1 8,1 0-2,-1 1-46,-1-1-70,0 1-11,-1-1 22,0 0 92,-1 1 57,2-1 43,0 0 31,0-1-12,0 1-96,-2 0-64,3-1-73,-1 0-50,0-1-18,-3 2 4,6-4-7,12-6 2,-11 5 34,-1 3 0,0 0 0,2-1-8,-2 1-1,0-1-15,1 0-3,-2 0 6,1 1 0,0 0-5,1 0 2,0 1-9,0-1-4,0 2-7,0-1-6,-1 1 2,3 0-6,0-1 7,0 0 6,1 0 10,0 0 4,1 0 7,-1 0 4,1 0-8,1 1 0,0-1-9,-1 1-3,-1 0 1,-2-1 5,-1 1-5,0 1 0,-1-1 3,0 0-9,-1-1-3,1 1-1,0 1-6,1-1 0,0 1 6,1 0 2,-2 0 5,2 0-5,-1 0-2,0 0-6,-1 1-1,0-1 0,-1 0 0,0 1 1,0 0 6,1 0 1,-1 0 2,1 0 10,-1 1-2,3-1-4,0 2-4,1-2-4,1 1-3,1 0 2,0 0-2,0 0 5,-1 0 8,-1-1 5,-1 2-2,0-1 4,-1-1 1,1 1-2,-1 1-4,1-1-2,-2 1-2,1 1-6,-1-1-6,0 1-2,0-1 1,-2 1 7,1-2 7,0 2 1,0-2 0,0 1 0,0-1 1,2 1 6,-2-1 1,-1 1 1,0-2 7,0 1 7,-2-1 2,1 0 7,-2 0 5,-1-1 50,0 0-78,1 0 2,-1 0 4,1 0-1,-1 0-3,1 0 1,0 0-8,-1 1-1,1-1-15,0 0-4,1 1 0,1 0 0,0 0 4,-1 0 16,0-1 4,1 1 0,-3-1 1,2 1 6,-2-1-1,1 1-2,-1-1 8,1 0-4,0 1-5,-1-1 2,1 0-5,0 0-5,0 1 4,0-1 1,1 1 0,-1-1 1,0 0 8,0 1 11,0-1 0,-1 0 8,1 1-1,0-1 2,-1 1-5,1-1-6,-1 0-4,1 1-6,-1-1-5,1 0 4,0 0 2,-1 1 8,1-1 13,-1 0 2,1 0 0,-1 0 23,0 0-38,1 0-1,-1 0-1,1 0-6,-1 0-1,0 0 0,0 0 112,0 0-113,0 0 1888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53"/>
    </inkml:brush>
  </inkml:definitions>
  <inkml:trace contextRef="#ctx0" brushRef="#br0">36 4710 448,'0'-2'364,"0"0"-106,0 2-165,0-2-164,0 2 30,0-2 122,-1 2 195,1-1 179,-1 0 72,0-1-83,1 1-149,0 0-207,-1 0-154,1 0-98,-1 0-12,1 1 139,-1-2 208,1 2 209,-1 0 227,1-1 113,-1 1-34,0 0-143,1 0-135,-1-2-190,-1 2-112,2 0-63,-1 0-16,-1 0 10,1 0 34,0 0 43,-1 0 76,0 0 50,1 0 60,0 0 21,0 0 1,0 0-49,0 0-31,0 0-52,1 0-58,-2 0-32,1 0 15,1 0 8,-1 0 15,1 0 26,-1 0 7,1 0-14,-1 0-4,1 0-29,-1 0-22,1 0-16,0 0-4,-1 0-11,0 2 9,1-1 19,0 1 502,0-2-478,0 0 0,1 0-14,0 0-2,1 0-14,2 0-1,0 1-8,1-2 0,-2 1-8,2-2 4,-1 1 8,1-1 7,2-2-1,8-5-4,-6 4-5,-1-1-14,-1 2-19,1 1-6,-3-3-2,1 2 8,-1-3 3,-1 3 23,0 1 23,0-3 36,0 4 17,0-2 7,0 1-12,-1-2-6,1 2-28,0-3-1,0-1-6,0 1 2,1 3 3,0-1 35,-1-2 31,-1-1 29,0-2 1,0 2-10,-1 2-43,1 1-41,0 1-49,0-3-14,-1-3-16,1-3-4,0-1-1,0 1-6,1 1-1,1-1-1,0 1-6,1 0-2,-1 2-4,-1-4 3,1 3 2,0-2 0,-1 1 0,2-2 0,-1 2 2,1-3 4,-1 1 4,0 2 5,0-2 2,0 0 4,1 0-3,0-1-5,1-1-10,0 1-5,-1 1-4,2-2-1,-1 0 6,2-1 2,-3 2 6,2-2 1,-1 2 0,-1-1-2,0 4-6,1-3-8,-2-1-5,1 0 4,0 1-1,0-1-2,0 1 8,2 1-2,1 0-2,-1-5-2,1 2-3,-1-1 1,0-3-5,-1 1 13,0 1 6,0 0 12,0 0 6,0 1 16,2 1 13,1-1 39,0-1 19,2-4 14,0 0-8,0-2-15,-1 1-37,0 0-21,-1 3-12,-1-5 1,-1 1-5,2-1-6,-1 3-2,0 1-1,1 1-6,-1 2-2,0 0-5,0-1 5,0 1 1,1-1-1,-1 1-3,0 1 8,-1-1-4,0 0-6,-1-1 5,1 0 0,1 2-5,0-1 5,-1-2 0,0 1-6,0 0 0,-4 0 6,1 1 0,1 1-5,-3 1 5,3-2 1,0 2 0,1 0-1,0 0-5,2-1 5,-3 2 5,1-1 16,-1 3 7,-1 3 9,1-1-3,-2 1-5,1-1-15,-1-3-3,2-1-18,-1-5 2,2-3-7,0-5-3,-1 2 1,0-1 5,1 1-5,-1 0-2,1 4-5,0-1 5,2-1 1,-1-1 0,-1 0 3,0 0 9,0 3-3,-1 0-1,-2 4 0,2 3-1,-1 0-7,-2-1-6,1 2 6,0-5 6,-1-1-4,-1-2 4,2 0-4,-1 0 4,1 3-6,1-2-7,1 0 0,1-3 5,-1 1-5,1-3-1,0-1 0,0-2 0,2-1 0,0-1 0,-1 2-1,3 0-5,-3 1 6,1 0 6,0 3-5,0-2 0,-1 1 6,0 3 0,1 3-6,0 0-1,-1 2 0,1-5 0,-1-2-1,-2-3-5,-1 3 4,1-1-5,-1 3-1,1 3 0,0 0 1,3-1 5,-1 0-4,1 1 5,0 0 1,1-1-1,-1 2-7,0-1-7,0 1-2,0-1-7,1 1-4,0-1 9,1-1 4,2 0 6,0 0 4,0 0 7,-1 1-6,0 1 2,-1 2-5,0 0-2,-1-1-6,1 2-2,1-3-6,2 1 0,-1-2 7,2-1 7,1 0 1,0-1 1,-1 0 6,2 2 1,-2 1 0,0 1 0,-3 1 0,0-1 1,1 1 5,1 1-6,0 1-7,1-1-1,0 4 0,1-1 0,-2-2 1,0 2 6,0 1 1,1 0 0,0 0 3,0 2 9,-3 1-2,1 0 4,-2 0-4,-2 0 2,-1-1-8,1 3 2,0-4-5,1 1-2,1 1-3,1-2 8,0 0-2,0-2 5,-1 0 1,0-1 0,-1-2-1,1 0-7,-1 1-8,3 2-6,-1-1 4,0 2-4,0 0 5,-1 0 4,1-1 9,2 3-2,1-1 5,3 0 2,-1 2 5,0-2-6,-2 0-6,0 2 5,-1 0 0,3-1-6,-1 1 0,1 0 5,-3 0-5,-2-2 0,-3 2 6,0 0 1,-2 0 0,2-4 1,0 3 5,1 0-6,2-1-6,-1 2 4,1 1-5,-1-2-1,-1 0 0,2 0 0,-2 0 1,1 1 5,-1-2-5,0 3-1,0 4 1,-1-2 3,0 2-8,-2-2 4,0 0 6,0-2-5,-1 1-1,1 0 1,2 4 5,0-3-5,0-2-1,1 3 0,-1-3-1,0 3-6,1 0 0,0 3 6,0-1 1,0-2 0,0-1 3,-1 0 7,1 2-6,0-1 0,0-1-6,2 2 6,2 1-3,-2-2-1,-1-1 1,0 3 5,-2 1-4,-1-3 4,1-1-4,0 2 2,0 0-6,1-1 7,-1 1 3,0-1 0,-1 2 3,0-1 9,0 2-3,-1-3-2,-1 2-5,1-1 4,-2 1-5,2 0-2,-1 0-5,1 1 5,0 0 1,1 1 0,0-2 0,-1 2 0,0-2 0,-1-1-1,-1 0-6,1 0-1,-1 2 1,0 0 5,-1 0-5,2 0 0,-1 1 6,1-2 0,0-1-5,1 1 5,1-2 0,0 1-3,0-1 8,0 3-4,0-2-8,-2 2-7,0-1-2,-1-1-6,0 1 2,1-1 10,-1 2 3,2-1 3,0 2 10,-1-2 3,1 2 0,1 0 0,-1-1-3,2 0-11,-1 2-8,0 0 5,-1-1 0,0 0-6,0-2-2,-2 1-5,0 2 4,0-1-5,-1 0 0,-1 0 6,1 0 1,0 1 1,-1 0 6,0 0 2,1 0 6,0 0 1,-1 0-1,1 0-5,-1-3 4,2 3-5,-1-1-1,2 0 0,0-1 0,1 0-1,-2 0-5,2 1 2,-1 0-9,1 2-3,0 0 1,0-1 6,1-1 2,-1 0 7,0 0 7,-1-1 1,1 0-1,-1 0-6,0 2-1,0 0-1,-1 1-6,1 0-2,-1 1-5,1-1 4,-1-2-4,0-1 6,0 1 7,1 2 1,-1-1 1,1 0 5,-1 0-4,0-1 5,0 0 0,2 0-6,0 1-1,1 1-1,-1 0-5,0 0 5,0 1 1,0 0-1,-1-1-5,1 1 4,1 0-5,0 0 0,0-2 6,0 1 2,0 0 6,0 0 1,0 0 1,-1 1 5,0-1-5,-1 1-2,1 0-5,0-2 4,0 0-5,-2 1 0,1 0 5,0 1-4,-3-1 6,0 1 6,0-2-4,0 0 5,-3 0 0,0 0 58,0 0-49,1 0 1,0 0 4,-1 0-9,0 0 1,1 0-1,-1 0 7,0 0-6,0 0 8,1 0 5,-1 0 2,0 0-10,1 0-3,0 0-6,-1 0-2,0 0-6,0 0-1,0 0 2,1 0 3,0 0-2,0 0 3,-1 0 2,0 0 0,0 0 0,1 0-1,0 0-4,-1 0 3,0 0 2,1 0-1,-1 0-3,0 0 7,1 0-7,-1 0 2,0 0 2,1-1 0,0 0 2,-1 1 4,0 0 1,0 0-6,1 0-1,-1-1 0,0 0-1,0-1-8,0 2-11,1 0 2,0 0 2,-1 0 2,0 0 4,0-1 4,1 1 4,-1 0 4,1 0 2,-1 0-8,0 0 34,0 0-38,0 0 0,1 0 0,-1 0 0,1 0 2,-1 0 3,0 0-2,0 0 3,0 0 2,0-1-1,0 0-3,0 0 7,0 0-6,0 1 6,1 0-7,0 0 0,-1 0-8,0 0 18,0 0-14,0 0-1,1 0-6,-1 0-1,0-2 0,0 1 2,0 0 4,0 1 48,0 0-74,1 0 21,-1 0 11,1 0-1,-1-1 2,0 0-5,0 0-7,0 1 1,0-1 2,0 1-7,0 0 7,0 0-1,1 0 3,-1 0 2,1 0 0,-1 0-2,0-1-12,0-1 0,0 2 6,0 0 6,0 0 4,0 0 4,1 0 2,-1 0 56,0 0-65,0 0-6,0-2 1,0 2 4,0 0 0,0-1 28,0 1-27,0 0-6,1 0-2,-1 0-6,0 0 45,0 0-65,1 0 26,-1 0 7,0 0 1,1 0-7,-1 0-7,0 0-1,0 0 3,0 0 34,0 0-22,1-1-7,-1 1-7,0 0-2,0 0-27,0-1 40,1 1-4,-1 0-7,0 0-17,1 0 19,-1 0 10,0 0 17,0 0-78,0-2 50,0 2-2,0 0-105,0 0 116,0 0 233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20:38:29.769"/>
    </inkml:context>
    <inkml:brush xml:id="br0">
      <inkml:brushProperty name="width" value="0.17639" units="cm"/>
      <inkml:brushProperty name="height" value="0.17639" units="cm"/>
      <inkml:brushProperty name="color" value="#FF0000"/>
      <inkml:brushProperty name="transparency" value="178"/>
    </inkml:brush>
  </inkml:definitions>
  <inkml:trace contextRef="#ctx0" brushRef="#br0">14 672 872,'0'0'1188,"0"0"-1909,-1 0 798,0 0 6,0 0-27,1 0-33,0 1-33,0-1-4,0 1 8,0 0 26,0 0 43,0 0 38,0-1 21,-1 1-9,0-1-18,0 1-49,1 0-30,-2 0-18,2 0 3,-1 0 52,0 0 177,1 0 125,0 0 151,0-1 80,0 1-11,0 0-162,0 0-134,0-1-162,0 1-89,0-1-47,-1 1-15,1-1 8,0 0 20,-1 0 55,0 0 67,0 0 487,1 0-551,0 0-51,0 1-9,0-1 1339,0 2-1320,0-2 6,0 1-21,0 0-29,1 0 52,0 0 167,0 0-108,-1 0-8,1 0 93,0 0 88,0-1 77,-1 1 11,2 0-38,-2 0-85,1 0-93,0-1-71,0 0-10,0 0 62,0 0 120,0 0 84,0 0 99,0 0 36,1 0-26,-1 0-100,-1 0-64,2 0-98,1-1-47,1 0-35,2 0-6,1 0-13,0-1 6,0-1-2,7-3-2,13-8 1,-11 5 6,-3 2 5,2-1 17,-1 1 15,-2 0 20,-1 0-5,2 1-10,-2-2-25,2 1-4,-1 0-4,0 0 23,-4 2 34,1-1 59,-3 2 20,2 0 0,-2-2-30,1 1-42,0-1-64,1 0-36,0 1-11,2-1-2,0 0-4,0 0 5,-2-1 8,1-1 4,-3 1-7,1 1 4,1 0-10,0 0 5,-1 1-3,4-2-3,-3 1-9,2-1 8,1 3 2,1-1-2,-2-1 17,1 3 7,-1-1-5,0-2-8,0 0-11,1 1-17,0-1-5,1-1-6,-1 0 1,0 1 6,0 1 9,-1-1 11,0 1-1,-1 0 1,1-1-10,-1 1-4,1 1-10,2 0 1,0-1-2,4 0 3,2 0 2,1-2-1,2 2-4,0-1 3,-6 1 4,-1 0 3,-3 0-2,-4 0 3,0 1 1,0 0-4,-4 0 2,2-1-4,1 3-1,-1 0-2,0 0-14,2-1-12,-1 2 1,-1-3-2,1 1 6,3-1 12,-2 3 5,0-1 4,0 1 2,0 0 0,-2 0-1,-1 0-7,1 1-7,1-1-1,-1 0-1,-1 1-4,0-1 3,-3 1 2,-1 0-9,0 0 10,1 0-1,0 0 0,1 0-1,2 1-6,3 0 1,-1-1 4,-1 1 4,1 0 4,0 0 4,-2 0 4,2 0 4,0 1 4,1 0 1,1 0-4,5 1 3,13 3 2,-12-3 0,-6-2 3,-1-1 10,-1 0 6,-1 0 14,-2-1 17,-1 1-9,-1-1-10,-1 1-17,0-1-19,0 0-8,3 1 5,3-1 17,1 0 62,0 0 81,-2 0 24,2 0 8,0-1-2,-1 1-46,-3 0-70,2-2-11,-3 2 22,1 0 92,-1-1 57,2-1 43,0 1 31,1-1-12,-1 0-96,-2 0-64,2-2-73,2-1-50,-3-1-18,-2 6 4,7-12-7,17-15 2,-14 15 34,-4 4 0,3 1 0,0 0-8,0 0-1,-2-2-15,0-1-3,1 2 6,-2 2 0,3-1-5,0 2 2,-1-1-9,1 2-4,0 0-7,0 1-6,-1 2 2,3-1-6,1 0 7,0-2 6,0-2 10,2 2 4,0 1 7,0-1 4,0 1-8,3 1 0,-2-2-9,-1 1-3,-1 1 1,-1 0 5,-3 1-5,-1 0 0,-1 0 3,1 0-9,-2-2-3,2 2-1,0 0-6,1 0 0,-1 2 6,1 0 2,0 0 5,1 1-5,-1-1-2,0 0-6,-2 1-1,0-1 0,-1 2 0,1-1 1,-1 1 6,1 1 1,0 0 2,-1 0 10,2 0-2,0 1-4,3 1-4,2 0-4,0-1-3,2 1 2,-1 0-2,0-1 5,0 1 8,-2 0 5,-2 0-2,0 0 4,-1-2 1,1 3-2,-1 0-4,0 0-2,0 2-2,0 1-6,-2-1-6,1 0-2,-1 1 1,-1-1 7,-1-1 7,1 1 1,0-2 0,1 1 0,-1-2 1,2 3 6,-2-3 1,0 1 1,-2-2 7,0 1 7,-1-3 2,-2 1 7,0-1 5,-1-2 50,-1 0-78,0 0 2,1 0 4,0 0-1,0 0-3,0 0 1,0 0-8,0 1-1,-1 0-15,2 1-4,1-1 0,1 1 0,0 1 4,0-2 16,-1 1 4,0-1 0,-2 0 1,0 0 6,1 0-1,-2 0-2,1 0 8,0 0-4,0 0-5,0 0 2,0 0-5,0-1-5,1 1 4,0 0 1,0 0 0,0-1 1,-1 2 8,0-1 11,0-1 0,0 1 8,0 0-1,0 0 2,-1 0-5,2 0-6,-2 0-4,1 0-6,0 0-5,0-1 4,0 0 2,-1 1 8,1 0 13,0-1 2,0 0 0,-1 0 23,0 0-38,1 0-1,-1 0-1,0 0-6,1 0-1,0 0 0,-1 0 112,0 0-113,0 1 1888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0"/>
    </inkml:context>
    <inkml:brush xml:id="br0">
      <inkml:brushProperty name="width" value="0.025" units="cm"/>
      <inkml:brushProperty name="height" value="0.025" units="cm"/>
      <inkml:brushProperty name="color" value="#00B050"/>
      <inkml:brushProperty name="transparency" value="204"/>
    </inkml:brush>
  </inkml:definitions>
  <inkml:trace contextRef="#ctx0" brushRef="#br0">9 3 584,'0'0'0,"-1"0"504,-1 0-456,-1-2-128,1 1-296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1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04"/>
    </inkml:brush>
  </inkml:definitions>
  <inkml:trace contextRef="#ctx0" brushRef="#br0">9 4634 1872,'-1'-2'-20,"2"-2"-361,0 0-300,-2 2 82,1 1 584,0-1 598,-1-1 329,0 1-30,1 0-44,-1 0-209,0-1-176,0 1-197,0 0-121,0 0-93,0-1-47,0 1-24,1 1-9,0 0 10,0 0 27,0-1 30,0-1 46,0 1 28,0 0 11,1 0-6,0-1-4,2 0-24,4-4-2,0 1 3,-2 1 30,2-1 6,0 1 13,6-4-6,13-7-7,-12 9-40,-4 2-31,1 0-33,-1 2-13,-2-1-5,1 1 3,0 0 9,0 0 40,2-1 70,2-2 58,2 0 18,5-3 7,-1-1-32,2 0-69,-2-1-58,1 2-18,-5 2-11,0 0 3,-1 1 18,-1 0 75,-1 0 40,0-1 12,0 0 5,3 1-21,-3 1-74,1-3-37,0 2-16,2 3-6,-3-2 2,1-1-2,-1 3 4,0 0 1,-2 1 1,0 0 6,1-1 2,2 0 6,-3-1 6,3-1 22,0-1 6,-1 3 5,1-2-5,1 1-5,-1-2-19,-1 1-15,0 0-10,0 1-7,1 2 0,1 1 5,-1-2-5,1 0-1,-3-1 0,0-3 0,-1 1-1,0 2-5,0 1 4,1-1-5,0 1-1,5-2 0,0 1 1,3 1 6,-1-1 1,-1-1 1,-1 2 6,-1 0 1,-1-1 0,0 0-1,0 2-6,-1-1-1,1-1 1,-1 1 11,-1-1 54,0 1 131,0 0 51,0-2 20,-2 2-1,0 0-51,0 0-127,-2 1-50,2 1-26,1-1-7,-1 0-10,1 0 2,-1 1 4,0-1 3,0 1-1,-1 0 8,0-1-4,1 0-7,-3-1-2,-2-1-6,0 2-1,1-1 2,0 1 3,1-1-1,2 2 8,1-1-1,1-1 3,2-1 2,-1 1 0,2-1-1,1-1-6,1 1 30,0-1 132,1-2 67,0 0 14,4-2 17,-2 1-25,1 1-122,-1 1-66,0 0-16,-1 2-8,0-2-6,0 1 0,0-1 12,-3 1 3,-1 0 7,-1 0 7,-1-1-1,0 2-7,2-1-12,2 0-6,0 1-10,1 0-5,0 1-3,2 0 2,-1 0-2,-1 2 4,1-1 2,-2 0 4,0-1-5,-1 0-5,0 0 2,0 0-3,1-1-2,1 2 0,1-1 0,0 0 0,2 2-2,-1 0-2,1 0 8,-3-1-1,1 0 2,-2-1-3,-2 0-2,-1 1 0,0-2 0,0-1 0,1 1 1,0-1 4,0 1-1,0 2 8,0 2-2,0-2-1,0 0 6,0 0-1,2 0-4,-1-1-2,1-1 0,-2 3-2,2-2-3,-2-2 4,2 2 1,-2 1 1,1 0 6,-1 0 2,1 2 7,0 1 6,0-1-6,-2-1-7,0 1-2,-2-1-7,1-2-6,0 0 5,1 0 0,-1 0-6,2 0-1,1 1 0,1-2 0,0 1-1,1 0-5,-1-1 4,-1 2-5,1 1 0,2 0 5,-1 0-2,-1 0 8,0 1-3,0-2-1,-1-1 0,1-1 0,1 0-1,2-1-5,-1 3 5,-1-4 1,-2 1 1,-2-2 6,-2 0 2,-3 1 6,0 1 2,2 2 7,-2 1 8,0 0 6,2 0-5,1 0-1,0-2 0,3-2-1,2 1 1,2-2 25,-1 2 10,1-1 6,0 1-13,0-1-9,-1 0-23,1-1-12,0 1-6,0-1 5,0 1 1,1-1 1,-1 1 6,-1-2 1,0 3 0,-2 0 0,-3 0 0,-2 2-3,0 2-10,-2-1-3,1 1-1,-1-1-7,-1-1-4,0 1 6,2 0-6,1 1 3,0 0 2,2 1 3,1 0-9,0-2-4,1 0-6,2 1 0,2-1 5,-1-2-2,-1 2 9,1 0 2,-1-1-5,1 0 4,0 1-4,1 0 4,1 0-4,0 1 4,-2-1-4,0 1 4,0-1-4,0 1 5,-2 0 1,-1-1 2,-2-1 3,-1 0-2,-2 1 2,-2 0-2,0 0 2,1 0-2,-3 1 3,3-2 2,0 0 0,0-1-1,1 1-4,1-1 2,2 1-4,0-1-1,1-1 2,2-1 4,0 1 10,0 0 36,-1-1 28,2 0 23,-2-1 16,0-1 2,0 1-24,1 0-23,3-1-17,0 0-12,2-1-18,2 0-11,-1-1-7,-3 2-2,-2-1-4,-3-1 3,-4 3 5,-1-1 8,0-2-6,1-3 4,1 5-10,4-2 4,2 0-6,2 2 6,-1 3-6,1-2 7,-2 0-1,0-2 2,1 3-2,1-2 2,0 1-4,1 0-2,-1 1-4,2-2 2,1-1-2,1-2 2,1 0-2,-1-2 2,-3-1-2,-3 2 2,-4 1-2,-1 0 4,-2 2-1,-1 2-2,-2 1 8,-1-2-1,-2 2 2,1 1-3,0-1-4,1 1-4,4-1-2,3 0 0,0-1 0,1 0 1,1 0 10,-2-1 22,-3 2 31,2 0 31,-1 0 23,-2-1 10,-2 0-21,3-2-22,0 1-29,0 0-29,1-2-15,1-1 0,0 1-8,0-2 1,0 2-2,1 1 5,-1-1 5,0 1-5,0 2-6,0-2-5,1 1-10,1-1-3,0 1 2,0-1 10,-1 2 2,-2 1 11,-1 0-4,-1-2 7,-2 3-1,-1 0 1,1-1-12,0-1-13,-1-1-6,1-2-10,1-1-2,-2-2 8,-1 0 15,1 0 12,-1 1-1,1-1 4,1 1-1,2 0-4,0 0-2,0-3 0,-1 0 1,1 0 6,-2-1 1,1-2 0,1 2-2,0-2-3,0 1 2,0 1-3,0 2-1,0 1 4,-1 0-3,1 0-4,0 1-4,0-1-2,-2 0-2,0 1-2,0 0 7,-1-1-7,3 1 3,-2 0 2,0 1 7,1 1 8,-1 2 8,0 0 7,-2 1 2,1-1 3,-2 1-9,1 1-6,-1-4-10,1 0-6,0 0-9,3-1 3,1-2 1,1 1 0,3 0 1,0-1 5,0-1-5,4-2-2,-1 0-5,-1 0 4,-2-1-5,-1-3 0,-1 5 5,-2-1-4,0 2 5,1 0 0,-3 0-5,0-1 5,-1-1 1,0 0 0,-1 1 0,2 1 0,2 1 0,1 1-2,0-1-3,0-1 4,1 1 1,-3-1 1,2 1 4,1-1-2,-1 1 4,1 0 0,1 0-7,0-1-7,0 2-1,2-1-2,0-2-3,1-3 5,1-2 7,0-6 2,-1-1 4,1 1-3,-1 2-2,0 1-2,1 5-6,0 0-5,-1-1 5,1 1 5,-1 0-1,0-2 11,-3 1 9,0-2 5,-2 1-3,0-2-3,-1 0-6,1 0-1,0 0-1,0-2-5,0 2 4,0 2-5,1 1-1,-1 0 0,1 6 0,-2-1-1,0 1-5,0 2 4,0 3-2,-1-3 8,0 2-3,0-1-1,-1-1 0,-1-1-1,0 3-6,-1 1-2,2 0-6,-1 0-1,1 0 2,-1 1 12,1 0 3,-1 0 6,0 1-1,-1 0-4,1 1-2,-3 0-2,0 2-6,-2 2-6,0 0-2,0-1 0,0 1-2,0 0-4,1 0-1,0-1 6,0 0 2,0-1 7,3-3 7,1-1 2,-1 0 4,0 1-6,1 0-12,1-1-6,-1 1-9,2-2 1,-1 0 1,6-5 14,13-16 8,-15 18 16,-5 6 6,0 2 10,-3 1-1,-2 1 0,0-1-14,0 1-4,0 0-19,0 0-8,0 0-3,1 0 4,0-1 3,3-1 13,3-2 8,0-1 3,-1 1 10,0 0-4,0-1-6,0 1-5,-1 0-12,0-2-9,0 1-6,0-2-2,1-2 1,4-7 6,13-18 2,-11 15 7,-5 4 7,0-3-1,0 0-3,1 1 5,-1 4 7,0 0 1,0 1 0,-1 2-2,-1-1-7,1 0-14,1 1-6,0-1 4,0-1 3,2 1 14,-2 0 15,0 0 6,0 2-3,-1 0-4,0-1-6,1 1-9,0-1-12,3-1-5,0-1-3,0-1 6,0 0 11,2 0 0,-3-1 10,1 0 0,-1 0-7,4-1-14,-2-1-9,2 1-6,0 2-2,0 2 2,-2 2 13,-1 1 9,0 1 7,-1 1 1,-2 1 0,2-1-2,0 1-3,0-2 1,-1 0-11,2 0-9,0-2-6,0 1-1,0 0 8,3 2 13,-3-3 3,1 2 6,-1 0-1,0 1-7,0-2-11,2 2 3,-1 1 1,0-2 1,0 2 6,1 1 2,-1-1 4,0 0-1,-2 0 8,1 0-2,-1 1-2,1 0-2,0 0-4,1 0-4,1 0-2,2 0 10,-3-2 4,1 2 13,-1 1 8,-2 0 1,-3 1 0,1 1-4,0-2-16,-2 1-6,2-1-4,2-1-2,0 2 1,1-3 6,3 1 1,-2 0 1,-2-1 4,-2 0-2,-1 2 2,0 0-5,0 0-5,-2 0 4,-2 1 1,1 1 0,-2 0 1,-1 1 6,0 0-1,0 0-4,0 0-1,0-1 7,1 1 5,-1 0-2,1 0 4,-1 0 1,1 0-3,0 0-8,0 0 7,0-1-4,0 1-8,-1 0-8,0 0-28,0 0-101,1 0-118,-1 0-199,1 0-337,0 1-943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21:30:36.35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transparency" value="204"/>
    </inkml:brush>
  </inkml:definitions>
  <inkml:trace contextRef="#ctx0" brushRef="#br0">0 371 472,'0'1'1338,"0"0"-193,0 1-99,0-1-207,0 0-359,0 1-240,0-1-157,0 1 19,0-1 110,0 0 172,0 1 98,0-1 53,0 0-51,0 1-111,0-1-170,0 0-113,0 1 1208,0-2-1213,0-2 46,0 1 20,0 0-20,0-1-19,0 1-27,0 0-60,0-1-27,0 1 2,0-1 14,0 0 44,0-1 51,1 0 38,1 1 11,-1-1-8,0 0-52,0 0-52,-1 1-57,0-1-32,0 0-7,1 1-9,0-1 11,0 0 16,2-1 15,5-3 9,2 1 6,-2 0 1,1 1-6,-3 1-1,-1 0-1,1 0-2,4-2 15,3 0 6,8-1 14,19-6 42,-20 8 28,-9 2 8,-1 2 1,-2-2-14,1-1-35,2 1-25,2 2-22,1-1-2,1-1-2,2 2 3,-4-1 4,-1 0 3,-1-1-2,3 2 3,0-1 5,6 1 23,3-2 63,5 0 68,2-2 27,-2-2 11,-2 0-19,1 2-60,-5 0-72,-6 0-27,-2 2-7,1 1-2,-5-2 2,6 1 12,2-2 3,2-1 4,2 2-2,4 1 1,-6-2-9,0 2-5,-3-1-3,-3-2 5,-1 1 27,-1 1 85,-2 2 37,0 1 10,1 0 0,1 0-27,1-1-92,3-3-44,-1 0-12,1 1-7,-2 2-1,-1 2 1,-1-1 5,0-1-4,-2 1 5,5-6-2,1 2-10,7 2-2,2 2 5,2-2-5,1 2-1,0 1 0,-3-4 0,-2 0 0,-5 1 0,-1-1 0,-2-1 1,2 2 5,0 1-5,2-1 0,0 3 3,2-2-8,-1-2 3,2-1 0,0 2-5,4 0 4,0 1-4,1 0 6,-1 1 6,3-1-4,-4-2 4,3-1-5,1 2-1,5 5 0,-2-3 0,1 2 1,-2 1 5,-2-1-5,0-5-2,1 2-5,-1-1 4,3-1-4,-1 3 5,-4 0 1,-2-2 0,2 3 0,0 3-1,0-4-5,1 0 6,3 2 6,-2-2-5,3-2-2,2 5-5,0-1 2,-2 1-6,-2 0 7,-6-1 3,-4-2 0,-1 4 1,-1-1 5,-5-1-2,3-1 8,-1 2-3,0-3-1,0 0 3,2-1 7,-3 0 24,2 0 119,-2 1 35,1 0 14,1 4-5,0-1-21,-1-2-116,2 2-39,-3-5-14,-1-1 5,-2 2-3,0-1 1,-2 1 3,1 1-4,0 2-1,4 2-1,-2 1-6,1-5-2,1 2-4,0 0 3,-3-2 2,2-1 0,-1 2 2,0-2 2,1-1-8,2 3 1,1 1-2,-1-5 2,0 4-2,-2-1 2,-2-2-2,-3 2 3,0 3 2,-2-1-1,3 0-4,3-1 2,-2-1-2,2 0 2,-1-1-2,-1 1 2,-2-1-2,0 3 2,0 0-1,-1 1 7,0 2-9,-2-2 0,-2-1 6,-2-1 4,-1-2-8,0 1 2,0-1 1,0 1-7,1 0-5,1 0 3,4 0 4,4 0 3,-1 1-1,-2 0 7,-2 0-6,0 0 7,-1 0-3,-1 0-3,0 0-10,0 0 1,1 0-2,0 0 3,1 0 4,0 0 4,-1 0 4,-2 0 4,0 0 2,-1 0 0,0 0-1,1 0-6,-1 0-2,0 0-7,0 0-5,1 0 2,-1 0-4,0 0 1,0 0 4,1 0 2,0 0 3,2 0 9,1 0-3,-1 0-2,0 0-6,-3 0-1,1 0 2,-1 0 3,0 0-2,0 0 2,1 0-4,-1 0-1,0 0 0,2 0 0,-1 0 0,2 0 0,1 0 2,1 1 2,0 1-7,2-1 7,-1-1-3,1 0 1,1 0 3,-1 0-2,-1 0 2,0 0-2,-2 0 3,-2 0 1,-1 0-4,-1 0 2,1 0-4,-1 0-2,1 0-4,2 0 3,0 0 4,-1 0-1,0 0-13,-1 0 21,0 0 7,-1 0-1,0 0 0,0 0 13,1 0-22,-1 0-8,0 0-13,0 0-6,1 0 5,-1 0 9,0 0 12,0 0 5,0 0 6,1 0 5,-1 0-2,0 0 2,0 0-2,1 0 2,-1 0-4,0 0-1,0 0 0,1 1-1,-1 1-6,0-2 1,0 0 3,0 0 278,-1 0-276,0 1 390,0-1-440,0 2 42,0-1 6,0-1 11,1 0-14,0 0-4,-1 1 249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CBF8A-3102-46E1-BDAD-99DD9719F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1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6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0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94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4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4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CBF8A-3102-46E1-BDAD-99DD9719F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0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994-712F-48F8-AD98-00509ABE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6030-CB84-48F1-8A56-15C9AE68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5BD25-986B-4A9F-8A8D-0BC59725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7AD-FD02-4B40-9EA0-8D2DEFB715C0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4F82-77AD-410A-919B-2E5AF5E6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ECAA-C902-4D72-BAD5-3F9DC092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886-6DA5-4850-920D-D01685589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21" Type="http://schemas.openxmlformats.org/officeDocument/2006/relationships/customXml" Target="../ink/ink8.xml"/><Relationship Id="rId42" Type="http://schemas.openxmlformats.org/officeDocument/2006/relationships/customXml" Target="../ink/ink21.xml"/><Relationship Id="rId63" Type="http://schemas.openxmlformats.org/officeDocument/2006/relationships/image" Target="../media/image132.png"/><Relationship Id="rId84" Type="http://schemas.openxmlformats.org/officeDocument/2006/relationships/customXml" Target="../ink/ink46.xml"/><Relationship Id="rId138" Type="http://schemas.openxmlformats.org/officeDocument/2006/relationships/customXml" Target="../ink/ink78.xml"/><Relationship Id="rId159" Type="http://schemas.openxmlformats.org/officeDocument/2006/relationships/customXml" Target="../ink/ink92.xml"/><Relationship Id="rId170" Type="http://schemas.openxmlformats.org/officeDocument/2006/relationships/image" Target="../media/image26.svg"/><Relationship Id="rId107" Type="http://schemas.openxmlformats.org/officeDocument/2006/relationships/customXml" Target="../ink/ink60.xml"/><Relationship Id="rId11" Type="http://schemas.openxmlformats.org/officeDocument/2006/relationships/customXml" Target="../ink/ink3.xml"/><Relationship Id="rId32" Type="http://schemas.openxmlformats.org/officeDocument/2006/relationships/customXml" Target="../ink/ink16.xml"/><Relationship Id="rId53" Type="http://schemas.openxmlformats.org/officeDocument/2006/relationships/image" Target="../media/image127.png"/><Relationship Id="rId74" Type="http://schemas.openxmlformats.org/officeDocument/2006/relationships/customXml" Target="../ink/ink41.xml"/><Relationship Id="rId128" Type="http://schemas.openxmlformats.org/officeDocument/2006/relationships/customXml" Target="../ink/ink73.xml"/><Relationship Id="rId149" Type="http://schemas.openxmlformats.org/officeDocument/2006/relationships/customXml" Target="../ink/ink85.xml"/><Relationship Id="rId5" Type="http://schemas.openxmlformats.org/officeDocument/2006/relationships/image" Target="../media/image21.jpeg"/><Relationship Id="rId95" Type="http://schemas.openxmlformats.org/officeDocument/2006/relationships/customXml" Target="../ink/ink53.xml"/><Relationship Id="rId160" Type="http://schemas.openxmlformats.org/officeDocument/2006/relationships/customXml" Target="../ink/ink93.xml"/><Relationship Id="rId22" Type="http://schemas.openxmlformats.org/officeDocument/2006/relationships/image" Target="../media/image116.png"/><Relationship Id="rId43" Type="http://schemas.openxmlformats.org/officeDocument/2006/relationships/image" Target="../media/image124.png"/><Relationship Id="rId64" Type="http://schemas.openxmlformats.org/officeDocument/2006/relationships/customXml" Target="../ink/ink34.xml"/><Relationship Id="rId118" Type="http://schemas.openxmlformats.org/officeDocument/2006/relationships/customXml" Target="../ink/ink67.xml"/><Relationship Id="rId139" Type="http://schemas.openxmlformats.org/officeDocument/2006/relationships/customXml" Target="../ink/ink79.xml"/><Relationship Id="rId85" Type="http://schemas.openxmlformats.org/officeDocument/2006/relationships/image" Target="../media/image141.png"/><Relationship Id="rId150" Type="http://schemas.openxmlformats.org/officeDocument/2006/relationships/image" Target="../media/image167.png"/><Relationship Id="rId171" Type="http://schemas.openxmlformats.org/officeDocument/2006/relationships/image" Target="../media/image27.png"/><Relationship Id="rId12" Type="http://schemas.openxmlformats.org/officeDocument/2006/relationships/image" Target="../media/image111.png"/><Relationship Id="rId33" Type="http://schemas.openxmlformats.org/officeDocument/2006/relationships/image" Target="../media/image119.png"/><Relationship Id="rId108" Type="http://schemas.openxmlformats.org/officeDocument/2006/relationships/image" Target="../media/image150.png"/><Relationship Id="rId129" Type="http://schemas.openxmlformats.org/officeDocument/2006/relationships/image" Target="../media/image158.png"/><Relationship Id="rId54" Type="http://schemas.openxmlformats.org/officeDocument/2006/relationships/customXml" Target="../ink/ink29.xml"/><Relationship Id="rId70" Type="http://schemas.openxmlformats.org/officeDocument/2006/relationships/image" Target="../media/image135.png"/><Relationship Id="rId75" Type="http://schemas.openxmlformats.org/officeDocument/2006/relationships/image" Target="../media/image136.png"/><Relationship Id="rId91" Type="http://schemas.openxmlformats.org/officeDocument/2006/relationships/image" Target="../media/image144.png"/><Relationship Id="rId96" Type="http://schemas.openxmlformats.org/officeDocument/2006/relationships/customXml" Target="../ink/ink54.xml"/><Relationship Id="rId140" Type="http://schemas.openxmlformats.org/officeDocument/2006/relationships/customXml" Target="../ink/ink80.xml"/><Relationship Id="rId145" Type="http://schemas.openxmlformats.org/officeDocument/2006/relationships/customXml" Target="../ink/ink83.xml"/><Relationship Id="rId161" Type="http://schemas.openxmlformats.org/officeDocument/2006/relationships/customXml" Target="../ink/ink94.xml"/><Relationship Id="rId166" Type="http://schemas.openxmlformats.org/officeDocument/2006/relationships/image" Target="../media/image1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23" Type="http://schemas.openxmlformats.org/officeDocument/2006/relationships/customXml" Target="../ink/ink9.xml"/><Relationship Id="rId28" Type="http://schemas.openxmlformats.org/officeDocument/2006/relationships/customXml" Target="../ink/ink13.xml"/><Relationship Id="rId49" Type="http://schemas.openxmlformats.org/officeDocument/2006/relationships/customXml" Target="../ink/ink25.xml"/><Relationship Id="rId114" Type="http://schemas.openxmlformats.org/officeDocument/2006/relationships/image" Target="../media/image153.png"/><Relationship Id="rId119" Type="http://schemas.openxmlformats.org/officeDocument/2006/relationships/customXml" Target="../ink/ink68.xml"/><Relationship Id="rId44" Type="http://schemas.openxmlformats.org/officeDocument/2006/relationships/customXml" Target="../ink/ink22.xml"/><Relationship Id="rId60" Type="http://schemas.openxmlformats.org/officeDocument/2006/relationships/customXml" Target="../ink/ink32.xml"/><Relationship Id="rId65" Type="http://schemas.openxmlformats.org/officeDocument/2006/relationships/image" Target="../media/image133.png"/><Relationship Id="rId81" Type="http://schemas.openxmlformats.org/officeDocument/2006/relationships/image" Target="../media/image139.png"/><Relationship Id="rId86" Type="http://schemas.openxmlformats.org/officeDocument/2006/relationships/customXml" Target="../ink/ink47.xml"/><Relationship Id="rId130" Type="http://schemas.openxmlformats.org/officeDocument/2006/relationships/customXml" Target="../ink/ink74.xml"/><Relationship Id="rId135" Type="http://schemas.openxmlformats.org/officeDocument/2006/relationships/image" Target="../media/image161.png"/><Relationship Id="rId151" Type="http://schemas.openxmlformats.org/officeDocument/2006/relationships/customXml" Target="../ink/ink86.xml"/><Relationship Id="rId156" Type="http://schemas.openxmlformats.org/officeDocument/2006/relationships/image" Target="../media/image169.png"/><Relationship Id="rId172" Type="http://schemas.openxmlformats.org/officeDocument/2006/relationships/image" Target="../media/image28.svg"/><Relationship Id="rId13" Type="http://schemas.openxmlformats.org/officeDocument/2006/relationships/customXml" Target="../ink/ink4.xml"/><Relationship Id="rId18" Type="http://schemas.openxmlformats.org/officeDocument/2006/relationships/image" Target="../media/image114.png"/><Relationship Id="rId39" Type="http://schemas.openxmlformats.org/officeDocument/2006/relationships/image" Target="../media/image122.png"/><Relationship Id="rId109" Type="http://schemas.openxmlformats.org/officeDocument/2006/relationships/customXml" Target="../ink/ink61.xml"/><Relationship Id="rId34" Type="http://schemas.openxmlformats.org/officeDocument/2006/relationships/customXml" Target="../ink/ink17.xml"/><Relationship Id="rId50" Type="http://schemas.openxmlformats.org/officeDocument/2006/relationships/customXml" Target="../ink/ink26.xml"/><Relationship Id="rId55" Type="http://schemas.openxmlformats.org/officeDocument/2006/relationships/image" Target="../media/image128.png"/><Relationship Id="rId76" Type="http://schemas.openxmlformats.org/officeDocument/2006/relationships/customXml" Target="../ink/ink42.xml"/><Relationship Id="rId97" Type="http://schemas.openxmlformats.org/officeDocument/2006/relationships/customXml" Target="../ink/ink55.xml"/><Relationship Id="rId104" Type="http://schemas.openxmlformats.org/officeDocument/2006/relationships/image" Target="../media/image148.png"/><Relationship Id="rId120" Type="http://schemas.openxmlformats.org/officeDocument/2006/relationships/customXml" Target="../ink/ink69.xml"/><Relationship Id="rId125" Type="http://schemas.openxmlformats.org/officeDocument/2006/relationships/image" Target="../media/image156.png"/><Relationship Id="rId141" Type="http://schemas.openxmlformats.org/officeDocument/2006/relationships/customXml" Target="../ink/ink81.xml"/><Relationship Id="rId146" Type="http://schemas.openxmlformats.org/officeDocument/2006/relationships/image" Target="../media/image165.png"/><Relationship Id="rId167" Type="http://schemas.openxmlformats.org/officeDocument/2006/relationships/image" Target="../media/image23.png"/><Relationship Id="rId7" Type="http://schemas.openxmlformats.org/officeDocument/2006/relationships/customXml" Target="../ink/ink1.xml"/><Relationship Id="rId71" Type="http://schemas.openxmlformats.org/officeDocument/2006/relationships/customXml" Target="../ink/ink38.xml"/><Relationship Id="rId92" Type="http://schemas.openxmlformats.org/officeDocument/2006/relationships/customXml" Target="../ink/ink50.xml"/><Relationship Id="rId162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4.xml"/><Relationship Id="rId24" Type="http://schemas.openxmlformats.org/officeDocument/2006/relationships/image" Target="../media/image117.png"/><Relationship Id="rId40" Type="http://schemas.openxmlformats.org/officeDocument/2006/relationships/customXml" Target="../ink/ink20.xml"/><Relationship Id="rId45" Type="http://schemas.openxmlformats.org/officeDocument/2006/relationships/image" Target="../media/image125.png"/><Relationship Id="rId66" Type="http://schemas.openxmlformats.org/officeDocument/2006/relationships/customXml" Target="../ink/ink35.xml"/><Relationship Id="rId87" Type="http://schemas.openxmlformats.org/officeDocument/2006/relationships/image" Target="../media/image142.png"/><Relationship Id="rId110" Type="http://schemas.openxmlformats.org/officeDocument/2006/relationships/image" Target="../media/image151.png"/><Relationship Id="rId115" Type="http://schemas.openxmlformats.org/officeDocument/2006/relationships/customXml" Target="../ink/ink64.xml"/><Relationship Id="rId131" Type="http://schemas.openxmlformats.org/officeDocument/2006/relationships/image" Target="../media/image159.png"/><Relationship Id="rId136" Type="http://schemas.openxmlformats.org/officeDocument/2006/relationships/customXml" Target="../ink/ink77.xml"/><Relationship Id="rId157" Type="http://schemas.openxmlformats.org/officeDocument/2006/relationships/customXml" Target="../ink/ink90.xml"/><Relationship Id="rId61" Type="http://schemas.openxmlformats.org/officeDocument/2006/relationships/image" Target="../media/image131.png"/><Relationship Id="rId82" Type="http://schemas.openxmlformats.org/officeDocument/2006/relationships/customXml" Target="../ink/ink45.xml"/><Relationship Id="rId152" Type="http://schemas.openxmlformats.org/officeDocument/2006/relationships/image" Target="../media/image168.png"/><Relationship Id="rId19" Type="http://schemas.openxmlformats.org/officeDocument/2006/relationships/customXml" Target="../ink/ink7.xml"/><Relationship Id="rId14" Type="http://schemas.openxmlformats.org/officeDocument/2006/relationships/image" Target="../media/image112.png"/><Relationship Id="rId30" Type="http://schemas.openxmlformats.org/officeDocument/2006/relationships/customXml" Target="../ink/ink15.xml"/><Relationship Id="rId35" Type="http://schemas.openxmlformats.org/officeDocument/2006/relationships/image" Target="../media/image120.png"/><Relationship Id="rId56" Type="http://schemas.openxmlformats.org/officeDocument/2006/relationships/customXml" Target="../ink/ink30.xml"/><Relationship Id="rId77" Type="http://schemas.openxmlformats.org/officeDocument/2006/relationships/image" Target="../media/image137.png"/><Relationship Id="rId100" Type="http://schemas.openxmlformats.org/officeDocument/2006/relationships/image" Target="../media/image146.png"/><Relationship Id="rId105" Type="http://schemas.openxmlformats.org/officeDocument/2006/relationships/customXml" Target="../ink/ink59.xml"/><Relationship Id="rId126" Type="http://schemas.openxmlformats.org/officeDocument/2006/relationships/customXml" Target="../ink/ink72.xml"/><Relationship Id="rId147" Type="http://schemas.openxmlformats.org/officeDocument/2006/relationships/customXml" Target="../ink/ink84.xml"/><Relationship Id="rId168" Type="http://schemas.openxmlformats.org/officeDocument/2006/relationships/image" Target="../media/image24.svg"/><Relationship Id="rId8" Type="http://schemas.openxmlformats.org/officeDocument/2006/relationships/image" Target="../media/image109.png"/><Relationship Id="rId51" Type="http://schemas.openxmlformats.org/officeDocument/2006/relationships/customXml" Target="../ink/ink27.xml"/><Relationship Id="rId72" Type="http://schemas.openxmlformats.org/officeDocument/2006/relationships/customXml" Target="../ink/ink39.xml"/><Relationship Id="rId93" Type="http://schemas.openxmlformats.org/officeDocument/2006/relationships/customXml" Target="../ink/ink51.xml"/><Relationship Id="rId98" Type="http://schemas.openxmlformats.org/officeDocument/2006/relationships/image" Target="../media/image145.png"/><Relationship Id="rId121" Type="http://schemas.openxmlformats.org/officeDocument/2006/relationships/image" Target="../media/image154.png"/><Relationship Id="rId142" Type="http://schemas.openxmlformats.org/officeDocument/2006/relationships/image" Target="../media/image163.png"/><Relationship Id="rId163" Type="http://schemas.openxmlformats.org/officeDocument/2006/relationships/customXml" Target="../ink/ink95.xml"/><Relationship Id="rId3" Type="http://schemas.openxmlformats.org/officeDocument/2006/relationships/image" Target="../media/image19.png"/><Relationship Id="rId25" Type="http://schemas.openxmlformats.org/officeDocument/2006/relationships/customXml" Target="../ink/ink10.xml"/><Relationship Id="rId46" Type="http://schemas.openxmlformats.org/officeDocument/2006/relationships/customXml" Target="../ink/ink23.xml"/><Relationship Id="rId67" Type="http://schemas.openxmlformats.org/officeDocument/2006/relationships/image" Target="../media/image134.png"/><Relationship Id="rId116" Type="http://schemas.openxmlformats.org/officeDocument/2006/relationships/customXml" Target="../ink/ink65.xml"/><Relationship Id="rId137" Type="http://schemas.openxmlformats.org/officeDocument/2006/relationships/image" Target="../media/image162.png"/><Relationship Id="rId158" Type="http://schemas.openxmlformats.org/officeDocument/2006/relationships/customXml" Target="../ink/ink91.xml"/><Relationship Id="rId20" Type="http://schemas.openxmlformats.org/officeDocument/2006/relationships/image" Target="../media/image115.png"/><Relationship Id="rId41" Type="http://schemas.openxmlformats.org/officeDocument/2006/relationships/image" Target="../media/image123.png"/><Relationship Id="rId62" Type="http://schemas.openxmlformats.org/officeDocument/2006/relationships/customXml" Target="../ink/ink33.xml"/><Relationship Id="rId83" Type="http://schemas.openxmlformats.org/officeDocument/2006/relationships/image" Target="../media/image140.png"/><Relationship Id="rId88" Type="http://schemas.openxmlformats.org/officeDocument/2006/relationships/customXml" Target="../ink/ink48.xml"/><Relationship Id="rId111" Type="http://schemas.openxmlformats.org/officeDocument/2006/relationships/customXml" Target="../ink/ink62.xml"/><Relationship Id="rId132" Type="http://schemas.openxmlformats.org/officeDocument/2006/relationships/customXml" Target="../ink/ink75.xml"/><Relationship Id="rId153" Type="http://schemas.openxmlformats.org/officeDocument/2006/relationships/customXml" Target="../ink/ink87.xml"/><Relationship Id="rId15" Type="http://schemas.openxmlformats.org/officeDocument/2006/relationships/customXml" Target="../ink/ink5.xml"/><Relationship Id="rId36" Type="http://schemas.openxmlformats.org/officeDocument/2006/relationships/customXml" Target="../ink/ink18.xml"/><Relationship Id="rId57" Type="http://schemas.openxmlformats.org/officeDocument/2006/relationships/image" Target="../media/image129.png"/><Relationship Id="rId106" Type="http://schemas.openxmlformats.org/officeDocument/2006/relationships/image" Target="../media/image149.png"/><Relationship Id="rId127" Type="http://schemas.openxmlformats.org/officeDocument/2006/relationships/image" Target="../media/image157.png"/><Relationship Id="rId10" Type="http://schemas.openxmlformats.org/officeDocument/2006/relationships/image" Target="../media/image110.png"/><Relationship Id="rId31" Type="http://schemas.openxmlformats.org/officeDocument/2006/relationships/image" Target="../media/image118.png"/><Relationship Id="rId52" Type="http://schemas.openxmlformats.org/officeDocument/2006/relationships/customXml" Target="../ink/ink28.xml"/><Relationship Id="rId73" Type="http://schemas.openxmlformats.org/officeDocument/2006/relationships/customXml" Target="../ink/ink40.xml"/><Relationship Id="rId78" Type="http://schemas.openxmlformats.org/officeDocument/2006/relationships/customXml" Target="../ink/ink43.xml"/><Relationship Id="rId94" Type="http://schemas.openxmlformats.org/officeDocument/2006/relationships/customXml" Target="../ink/ink52.xml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customXml" Target="../ink/ink70.xml"/><Relationship Id="rId143" Type="http://schemas.openxmlformats.org/officeDocument/2006/relationships/customXml" Target="../ink/ink82.xml"/><Relationship Id="rId148" Type="http://schemas.openxmlformats.org/officeDocument/2006/relationships/image" Target="../media/image166.png"/><Relationship Id="rId164" Type="http://schemas.openxmlformats.org/officeDocument/2006/relationships/image" Target="../media/image171.png"/><Relationship Id="rId169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customXml" Target="../ink/ink2.xml"/><Relationship Id="rId26" Type="http://schemas.openxmlformats.org/officeDocument/2006/relationships/customXml" Target="../ink/ink11.xml"/><Relationship Id="rId47" Type="http://schemas.openxmlformats.org/officeDocument/2006/relationships/image" Target="../media/image126.png"/><Relationship Id="rId68" Type="http://schemas.openxmlformats.org/officeDocument/2006/relationships/customXml" Target="../ink/ink36.xml"/><Relationship Id="rId89" Type="http://schemas.openxmlformats.org/officeDocument/2006/relationships/image" Target="../media/image143.png"/><Relationship Id="rId112" Type="http://schemas.openxmlformats.org/officeDocument/2006/relationships/image" Target="../media/image152.png"/><Relationship Id="rId133" Type="http://schemas.openxmlformats.org/officeDocument/2006/relationships/image" Target="../media/image160.png"/><Relationship Id="rId154" Type="http://schemas.openxmlformats.org/officeDocument/2006/relationships/customXml" Target="../ink/ink88.xml"/><Relationship Id="rId16" Type="http://schemas.openxmlformats.org/officeDocument/2006/relationships/image" Target="../media/image113.png"/><Relationship Id="rId37" Type="http://schemas.openxmlformats.org/officeDocument/2006/relationships/image" Target="../media/image121.png"/><Relationship Id="rId58" Type="http://schemas.openxmlformats.org/officeDocument/2006/relationships/customXml" Target="../ink/ink31.xml"/><Relationship Id="rId79" Type="http://schemas.openxmlformats.org/officeDocument/2006/relationships/image" Target="../media/image138.png"/><Relationship Id="rId102" Type="http://schemas.openxmlformats.org/officeDocument/2006/relationships/image" Target="../media/image147.png"/><Relationship Id="rId123" Type="http://schemas.openxmlformats.org/officeDocument/2006/relationships/image" Target="../media/image155.png"/><Relationship Id="rId144" Type="http://schemas.openxmlformats.org/officeDocument/2006/relationships/image" Target="../media/image164.png"/><Relationship Id="rId90" Type="http://schemas.openxmlformats.org/officeDocument/2006/relationships/customXml" Target="../ink/ink49.xml"/><Relationship Id="rId165" Type="http://schemas.openxmlformats.org/officeDocument/2006/relationships/customXml" Target="../ink/ink96.xml"/><Relationship Id="rId27" Type="http://schemas.openxmlformats.org/officeDocument/2006/relationships/customXml" Target="../ink/ink12.xml"/><Relationship Id="rId48" Type="http://schemas.openxmlformats.org/officeDocument/2006/relationships/customXml" Target="../ink/ink24.xml"/><Relationship Id="rId69" Type="http://schemas.openxmlformats.org/officeDocument/2006/relationships/customXml" Target="../ink/ink37.xml"/><Relationship Id="rId113" Type="http://schemas.openxmlformats.org/officeDocument/2006/relationships/customXml" Target="../ink/ink63.xml"/><Relationship Id="rId134" Type="http://schemas.openxmlformats.org/officeDocument/2006/relationships/customXml" Target="../ink/ink76.xml"/><Relationship Id="rId80" Type="http://schemas.openxmlformats.org/officeDocument/2006/relationships/customXml" Target="../ink/ink44.xml"/><Relationship Id="rId155" Type="http://schemas.openxmlformats.org/officeDocument/2006/relationships/customXml" Target="../ink/ink89.xml"/><Relationship Id="rId17" Type="http://schemas.openxmlformats.org/officeDocument/2006/relationships/customXml" Target="../ink/ink6.xml"/><Relationship Id="rId38" Type="http://schemas.openxmlformats.org/officeDocument/2006/relationships/customXml" Target="../ink/ink19.xml"/><Relationship Id="rId59" Type="http://schemas.openxmlformats.org/officeDocument/2006/relationships/image" Target="../media/image130.png"/><Relationship Id="rId103" Type="http://schemas.openxmlformats.org/officeDocument/2006/relationships/customXml" Target="../ink/ink58.xml"/><Relationship Id="rId124" Type="http://schemas.openxmlformats.org/officeDocument/2006/relationships/customXml" Target="../ink/ink7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.xml"/><Relationship Id="rId21" Type="http://schemas.openxmlformats.org/officeDocument/2006/relationships/customXml" Target="../ink/ink104.xml"/><Relationship Id="rId42" Type="http://schemas.openxmlformats.org/officeDocument/2006/relationships/customXml" Target="../ink/ink117.xml"/><Relationship Id="rId63" Type="http://schemas.openxmlformats.org/officeDocument/2006/relationships/image" Target="../media/image540.png"/><Relationship Id="rId84" Type="http://schemas.openxmlformats.org/officeDocument/2006/relationships/customXml" Target="../ink/ink142.xml"/><Relationship Id="rId138" Type="http://schemas.openxmlformats.org/officeDocument/2006/relationships/customXml" Target="../ink/ink174.xml"/><Relationship Id="rId159" Type="http://schemas.openxmlformats.org/officeDocument/2006/relationships/image" Target="../media/image94.png"/><Relationship Id="rId170" Type="http://schemas.openxmlformats.org/officeDocument/2006/relationships/image" Target="../media/image98.png"/><Relationship Id="rId107" Type="http://schemas.openxmlformats.org/officeDocument/2006/relationships/customXml" Target="../ink/ink156.xml"/><Relationship Id="rId11" Type="http://schemas.openxmlformats.org/officeDocument/2006/relationships/customXml" Target="../ink/ink99.xml"/><Relationship Id="rId32" Type="http://schemas.openxmlformats.org/officeDocument/2006/relationships/customXml" Target="../ink/ink112.xml"/><Relationship Id="rId53" Type="http://schemas.openxmlformats.org/officeDocument/2006/relationships/image" Target="../media/image490.png"/><Relationship Id="rId74" Type="http://schemas.openxmlformats.org/officeDocument/2006/relationships/customXml" Target="../ink/ink137.xml"/><Relationship Id="rId128" Type="http://schemas.openxmlformats.org/officeDocument/2006/relationships/customXml" Target="../ink/ink169.xml"/><Relationship Id="rId149" Type="http://schemas.openxmlformats.org/officeDocument/2006/relationships/image" Target="../media/image90.png"/><Relationship Id="rId5" Type="http://schemas.openxmlformats.org/officeDocument/2006/relationships/image" Target="../media/image27.png"/><Relationship Id="rId95" Type="http://schemas.openxmlformats.org/officeDocument/2006/relationships/customXml" Target="../ink/ink149.xml"/><Relationship Id="rId160" Type="http://schemas.openxmlformats.org/officeDocument/2006/relationships/customXml" Target="../ink/ink186.xml"/><Relationship Id="rId181" Type="http://schemas.openxmlformats.org/officeDocument/2006/relationships/customXml" Target="../ink/ink198.xml"/><Relationship Id="rId22" Type="http://schemas.openxmlformats.org/officeDocument/2006/relationships/image" Target="../media/image380.png"/><Relationship Id="rId43" Type="http://schemas.openxmlformats.org/officeDocument/2006/relationships/image" Target="../media/image46.png"/><Relationship Id="rId64" Type="http://schemas.openxmlformats.org/officeDocument/2006/relationships/customXml" Target="../ink/ink130.xml"/><Relationship Id="rId118" Type="http://schemas.openxmlformats.org/officeDocument/2006/relationships/customXml" Target="../ink/ink163.xml"/><Relationship Id="rId139" Type="http://schemas.openxmlformats.org/officeDocument/2006/relationships/image" Target="../media/image85.png"/><Relationship Id="rId85" Type="http://schemas.openxmlformats.org/officeDocument/2006/relationships/image" Target="../media/image63.png"/><Relationship Id="rId150" Type="http://schemas.openxmlformats.org/officeDocument/2006/relationships/customXml" Target="../ink/ink180.xml"/><Relationship Id="rId171" Type="http://schemas.openxmlformats.org/officeDocument/2006/relationships/customXml" Target="../ink/ink193.xml"/><Relationship Id="rId12" Type="http://schemas.openxmlformats.org/officeDocument/2006/relationships/image" Target="../media/image330.png"/><Relationship Id="rId33" Type="http://schemas.openxmlformats.org/officeDocument/2006/relationships/image" Target="../media/image410.png"/><Relationship Id="rId108" Type="http://schemas.openxmlformats.org/officeDocument/2006/relationships/image" Target="../media/image72.png"/><Relationship Id="rId129" Type="http://schemas.openxmlformats.org/officeDocument/2006/relationships/image" Target="../media/image80.png"/><Relationship Id="rId54" Type="http://schemas.openxmlformats.org/officeDocument/2006/relationships/customXml" Target="../ink/ink125.xml"/><Relationship Id="rId75" Type="http://schemas.openxmlformats.org/officeDocument/2006/relationships/image" Target="../media/image58.png"/><Relationship Id="rId96" Type="http://schemas.openxmlformats.org/officeDocument/2006/relationships/customXml" Target="../ink/ink150.xml"/><Relationship Id="rId140" Type="http://schemas.openxmlformats.org/officeDocument/2006/relationships/customXml" Target="../ink/ink175.xml"/><Relationship Id="rId161" Type="http://schemas.openxmlformats.org/officeDocument/2006/relationships/image" Target="../media/image95.png"/><Relationship Id="rId6" Type="http://schemas.openxmlformats.org/officeDocument/2006/relationships/image" Target="../media/image28.svg"/><Relationship Id="rId23" Type="http://schemas.openxmlformats.org/officeDocument/2006/relationships/customXml" Target="../ink/ink105.xml"/><Relationship Id="rId119" Type="http://schemas.openxmlformats.org/officeDocument/2006/relationships/customXml" Target="../ink/ink164.xml"/><Relationship Id="rId44" Type="http://schemas.openxmlformats.org/officeDocument/2006/relationships/customXml" Target="../ink/ink118.xml"/><Relationship Id="rId60" Type="http://schemas.openxmlformats.org/officeDocument/2006/relationships/customXml" Target="../ink/ink128.xml"/><Relationship Id="rId65" Type="http://schemas.openxmlformats.org/officeDocument/2006/relationships/image" Target="../media/image55.png"/><Relationship Id="rId81" Type="http://schemas.openxmlformats.org/officeDocument/2006/relationships/image" Target="../media/image61.png"/><Relationship Id="rId86" Type="http://schemas.openxmlformats.org/officeDocument/2006/relationships/customXml" Target="../ink/ink143.xml"/><Relationship Id="rId130" Type="http://schemas.openxmlformats.org/officeDocument/2006/relationships/customXml" Target="../ink/ink170.xml"/><Relationship Id="rId135" Type="http://schemas.openxmlformats.org/officeDocument/2006/relationships/image" Target="../media/image83.png"/><Relationship Id="rId151" Type="http://schemas.openxmlformats.org/officeDocument/2006/relationships/image" Target="../media/image91.png"/><Relationship Id="rId156" Type="http://schemas.openxmlformats.org/officeDocument/2006/relationships/customXml" Target="../ink/ink183.xml"/><Relationship Id="rId177" Type="http://schemas.openxmlformats.org/officeDocument/2006/relationships/image" Target="../media/image101.png"/><Relationship Id="rId172" Type="http://schemas.openxmlformats.org/officeDocument/2006/relationships/image" Target="../media/image99.png"/><Relationship Id="rId13" Type="http://schemas.openxmlformats.org/officeDocument/2006/relationships/customXml" Target="../ink/ink100.xml"/><Relationship Id="rId18" Type="http://schemas.openxmlformats.org/officeDocument/2006/relationships/image" Target="../media/image360.png"/><Relationship Id="rId39" Type="http://schemas.openxmlformats.org/officeDocument/2006/relationships/image" Target="../media/image440.png"/><Relationship Id="rId109" Type="http://schemas.openxmlformats.org/officeDocument/2006/relationships/customXml" Target="../ink/ink157.xml"/><Relationship Id="rId34" Type="http://schemas.openxmlformats.org/officeDocument/2006/relationships/customXml" Target="../ink/ink113.xml"/><Relationship Id="rId50" Type="http://schemas.openxmlformats.org/officeDocument/2006/relationships/customXml" Target="../ink/ink122.xml"/><Relationship Id="rId55" Type="http://schemas.openxmlformats.org/officeDocument/2006/relationships/image" Target="../media/image50.png"/><Relationship Id="rId76" Type="http://schemas.openxmlformats.org/officeDocument/2006/relationships/customXml" Target="../ink/ink138.xml"/><Relationship Id="rId97" Type="http://schemas.openxmlformats.org/officeDocument/2006/relationships/customXml" Target="../ink/ink151.xml"/><Relationship Id="rId104" Type="http://schemas.openxmlformats.org/officeDocument/2006/relationships/image" Target="../media/image70.png"/><Relationship Id="rId120" Type="http://schemas.openxmlformats.org/officeDocument/2006/relationships/customXml" Target="../ink/ink165.xml"/><Relationship Id="rId125" Type="http://schemas.openxmlformats.org/officeDocument/2006/relationships/image" Target="../media/image78.png"/><Relationship Id="rId141" Type="http://schemas.openxmlformats.org/officeDocument/2006/relationships/image" Target="../media/image86.png"/><Relationship Id="rId146" Type="http://schemas.openxmlformats.org/officeDocument/2006/relationships/customXml" Target="../ink/ink178.xml"/><Relationship Id="rId167" Type="http://schemas.openxmlformats.org/officeDocument/2006/relationships/customXml" Target="../ink/ink191.xml"/><Relationship Id="rId7" Type="http://schemas.openxmlformats.org/officeDocument/2006/relationships/customXml" Target="../ink/ink97.xml"/><Relationship Id="rId71" Type="http://schemas.openxmlformats.org/officeDocument/2006/relationships/customXml" Target="../ink/ink134.xml"/><Relationship Id="rId92" Type="http://schemas.openxmlformats.org/officeDocument/2006/relationships/customXml" Target="../ink/ink146.xml"/><Relationship Id="rId162" Type="http://schemas.openxmlformats.org/officeDocument/2006/relationships/customXml" Target="../ink/ink187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10.xml"/><Relationship Id="rId24" Type="http://schemas.openxmlformats.org/officeDocument/2006/relationships/image" Target="../media/image390.png"/><Relationship Id="rId40" Type="http://schemas.openxmlformats.org/officeDocument/2006/relationships/customXml" Target="../ink/ink116.xml"/><Relationship Id="rId45" Type="http://schemas.openxmlformats.org/officeDocument/2006/relationships/image" Target="../media/image470.png"/><Relationship Id="rId66" Type="http://schemas.openxmlformats.org/officeDocument/2006/relationships/customXml" Target="../ink/ink131.xml"/><Relationship Id="rId87" Type="http://schemas.openxmlformats.org/officeDocument/2006/relationships/image" Target="../media/image64.png"/><Relationship Id="rId110" Type="http://schemas.openxmlformats.org/officeDocument/2006/relationships/image" Target="../media/image73.png"/><Relationship Id="rId115" Type="http://schemas.openxmlformats.org/officeDocument/2006/relationships/customXml" Target="../ink/ink160.xml"/><Relationship Id="rId131" Type="http://schemas.openxmlformats.org/officeDocument/2006/relationships/image" Target="../media/image81.png"/><Relationship Id="rId136" Type="http://schemas.openxmlformats.org/officeDocument/2006/relationships/customXml" Target="../ink/ink173.xml"/><Relationship Id="rId157" Type="http://schemas.openxmlformats.org/officeDocument/2006/relationships/customXml" Target="../ink/ink184.xml"/><Relationship Id="rId178" Type="http://schemas.openxmlformats.org/officeDocument/2006/relationships/image" Target="../media/image25.png"/><Relationship Id="rId61" Type="http://schemas.openxmlformats.org/officeDocument/2006/relationships/image" Target="../media/image53.png"/><Relationship Id="rId82" Type="http://schemas.openxmlformats.org/officeDocument/2006/relationships/customXml" Target="../ink/ink141.xml"/><Relationship Id="rId152" Type="http://schemas.openxmlformats.org/officeDocument/2006/relationships/customXml" Target="../ink/ink181.xml"/><Relationship Id="rId173" Type="http://schemas.openxmlformats.org/officeDocument/2006/relationships/customXml" Target="../ink/ink194.xml"/><Relationship Id="rId19" Type="http://schemas.openxmlformats.org/officeDocument/2006/relationships/customXml" Target="../ink/ink103.xml"/><Relationship Id="rId14" Type="http://schemas.openxmlformats.org/officeDocument/2006/relationships/image" Target="../media/image340.png"/><Relationship Id="rId30" Type="http://schemas.openxmlformats.org/officeDocument/2006/relationships/customXml" Target="../ink/ink111.xml"/><Relationship Id="rId35" Type="http://schemas.openxmlformats.org/officeDocument/2006/relationships/image" Target="../media/image420.png"/><Relationship Id="rId56" Type="http://schemas.openxmlformats.org/officeDocument/2006/relationships/customXml" Target="../ink/ink126.xml"/><Relationship Id="rId77" Type="http://schemas.openxmlformats.org/officeDocument/2006/relationships/image" Target="../media/image590.png"/><Relationship Id="rId100" Type="http://schemas.openxmlformats.org/officeDocument/2006/relationships/image" Target="../media/image68.png"/><Relationship Id="rId105" Type="http://schemas.openxmlformats.org/officeDocument/2006/relationships/customXml" Target="../ink/ink155.xml"/><Relationship Id="rId126" Type="http://schemas.openxmlformats.org/officeDocument/2006/relationships/customXml" Target="../ink/ink168.xml"/><Relationship Id="rId147" Type="http://schemas.openxmlformats.org/officeDocument/2006/relationships/image" Target="../media/image89.png"/><Relationship Id="rId168" Type="http://schemas.openxmlformats.org/officeDocument/2006/relationships/image" Target="../media/image97.png"/><Relationship Id="rId8" Type="http://schemas.openxmlformats.org/officeDocument/2006/relationships/image" Target="../media/image310.png"/><Relationship Id="rId51" Type="http://schemas.openxmlformats.org/officeDocument/2006/relationships/customXml" Target="../ink/ink123.xml"/><Relationship Id="rId72" Type="http://schemas.openxmlformats.org/officeDocument/2006/relationships/customXml" Target="../ink/ink135.xml"/><Relationship Id="rId93" Type="http://schemas.openxmlformats.org/officeDocument/2006/relationships/customXml" Target="../ink/ink147.xml"/><Relationship Id="rId98" Type="http://schemas.openxmlformats.org/officeDocument/2006/relationships/image" Target="../media/image67.png"/><Relationship Id="rId121" Type="http://schemas.openxmlformats.org/officeDocument/2006/relationships/image" Target="../media/image76.png"/><Relationship Id="rId142" Type="http://schemas.openxmlformats.org/officeDocument/2006/relationships/customXml" Target="../ink/ink176.xml"/><Relationship Id="rId163" Type="http://schemas.openxmlformats.org/officeDocument/2006/relationships/customXml" Target="../ink/ink188.xml"/><Relationship Id="rId3" Type="http://schemas.openxmlformats.org/officeDocument/2006/relationships/image" Target="../media/image23.png"/><Relationship Id="rId25" Type="http://schemas.openxmlformats.org/officeDocument/2006/relationships/customXml" Target="../ink/ink106.xml"/><Relationship Id="rId46" Type="http://schemas.openxmlformats.org/officeDocument/2006/relationships/customXml" Target="../ink/ink119.xml"/><Relationship Id="rId67" Type="http://schemas.openxmlformats.org/officeDocument/2006/relationships/image" Target="../media/image560.png"/><Relationship Id="rId116" Type="http://schemas.openxmlformats.org/officeDocument/2006/relationships/customXml" Target="../ink/ink161.xml"/><Relationship Id="rId137" Type="http://schemas.openxmlformats.org/officeDocument/2006/relationships/image" Target="../media/image84.png"/><Relationship Id="rId158" Type="http://schemas.openxmlformats.org/officeDocument/2006/relationships/customXml" Target="../ink/ink185.xml"/><Relationship Id="rId20" Type="http://schemas.openxmlformats.org/officeDocument/2006/relationships/image" Target="../media/image370.png"/><Relationship Id="rId41" Type="http://schemas.openxmlformats.org/officeDocument/2006/relationships/image" Target="../media/image45.png"/><Relationship Id="rId62" Type="http://schemas.openxmlformats.org/officeDocument/2006/relationships/customXml" Target="../ink/ink129.xml"/><Relationship Id="rId83" Type="http://schemas.openxmlformats.org/officeDocument/2006/relationships/image" Target="../media/image62.png"/><Relationship Id="rId88" Type="http://schemas.openxmlformats.org/officeDocument/2006/relationships/customXml" Target="../ink/ink144.xml"/><Relationship Id="rId111" Type="http://schemas.openxmlformats.org/officeDocument/2006/relationships/customXml" Target="../ink/ink158.xml"/><Relationship Id="rId132" Type="http://schemas.openxmlformats.org/officeDocument/2006/relationships/customXml" Target="../ink/ink171.xml"/><Relationship Id="rId153" Type="http://schemas.openxmlformats.org/officeDocument/2006/relationships/image" Target="../media/image92.png"/><Relationship Id="rId174" Type="http://schemas.openxmlformats.org/officeDocument/2006/relationships/image" Target="../media/image100.png"/><Relationship Id="rId179" Type="http://schemas.openxmlformats.org/officeDocument/2006/relationships/image" Target="../media/image26.svg"/><Relationship Id="rId15" Type="http://schemas.openxmlformats.org/officeDocument/2006/relationships/customXml" Target="../ink/ink101.xml"/><Relationship Id="rId36" Type="http://schemas.openxmlformats.org/officeDocument/2006/relationships/customXml" Target="../ink/ink114.xml"/><Relationship Id="rId57" Type="http://schemas.openxmlformats.org/officeDocument/2006/relationships/image" Target="../media/image510.png"/><Relationship Id="rId106" Type="http://schemas.openxmlformats.org/officeDocument/2006/relationships/image" Target="../media/image71.png"/><Relationship Id="rId127" Type="http://schemas.openxmlformats.org/officeDocument/2006/relationships/image" Target="../media/image79.png"/><Relationship Id="rId10" Type="http://schemas.openxmlformats.org/officeDocument/2006/relationships/image" Target="../media/image320.png"/><Relationship Id="rId31" Type="http://schemas.openxmlformats.org/officeDocument/2006/relationships/image" Target="../media/image400.png"/><Relationship Id="rId52" Type="http://schemas.openxmlformats.org/officeDocument/2006/relationships/customXml" Target="../ink/ink124.xml"/><Relationship Id="rId73" Type="http://schemas.openxmlformats.org/officeDocument/2006/relationships/customXml" Target="../ink/ink136.xml"/><Relationship Id="rId78" Type="http://schemas.openxmlformats.org/officeDocument/2006/relationships/customXml" Target="../ink/ink139.xml"/><Relationship Id="rId94" Type="http://schemas.openxmlformats.org/officeDocument/2006/relationships/customXml" Target="../ink/ink148.xml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122" Type="http://schemas.openxmlformats.org/officeDocument/2006/relationships/customXml" Target="../ink/ink166.xml"/><Relationship Id="rId143" Type="http://schemas.openxmlformats.org/officeDocument/2006/relationships/image" Target="../media/image87.png"/><Relationship Id="rId148" Type="http://schemas.openxmlformats.org/officeDocument/2006/relationships/customXml" Target="../ink/ink179.xml"/><Relationship Id="rId164" Type="http://schemas.openxmlformats.org/officeDocument/2006/relationships/customXml" Target="../ink/ink189.xml"/><Relationship Id="rId169" Type="http://schemas.openxmlformats.org/officeDocument/2006/relationships/customXml" Target="../ink/ink192.xml"/><Relationship Id="rId4" Type="http://schemas.openxmlformats.org/officeDocument/2006/relationships/image" Target="../media/image24.svg"/><Relationship Id="rId9" Type="http://schemas.openxmlformats.org/officeDocument/2006/relationships/customXml" Target="../ink/ink98.xml"/><Relationship Id="rId180" Type="http://schemas.openxmlformats.org/officeDocument/2006/relationships/customXml" Target="../ink/ink197.xml"/><Relationship Id="rId26" Type="http://schemas.openxmlformats.org/officeDocument/2006/relationships/customXml" Target="../ink/ink107.xml"/><Relationship Id="rId47" Type="http://schemas.openxmlformats.org/officeDocument/2006/relationships/image" Target="../media/image48.png"/><Relationship Id="rId68" Type="http://schemas.openxmlformats.org/officeDocument/2006/relationships/customXml" Target="../ink/ink132.xml"/><Relationship Id="rId89" Type="http://schemas.openxmlformats.org/officeDocument/2006/relationships/image" Target="../media/image65.png"/><Relationship Id="rId112" Type="http://schemas.openxmlformats.org/officeDocument/2006/relationships/image" Target="../media/image74.png"/><Relationship Id="rId133" Type="http://schemas.openxmlformats.org/officeDocument/2006/relationships/image" Target="../media/image82.png"/><Relationship Id="rId154" Type="http://schemas.openxmlformats.org/officeDocument/2006/relationships/customXml" Target="../ink/ink182.xml"/><Relationship Id="rId175" Type="http://schemas.openxmlformats.org/officeDocument/2006/relationships/customXml" Target="../ink/ink195.xml"/><Relationship Id="rId16" Type="http://schemas.openxmlformats.org/officeDocument/2006/relationships/image" Target="../media/image350.png"/><Relationship Id="rId37" Type="http://schemas.openxmlformats.org/officeDocument/2006/relationships/image" Target="../media/image430.png"/><Relationship Id="rId58" Type="http://schemas.openxmlformats.org/officeDocument/2006/relationships/customXml" Target="../ink/ink127.xml"/><Relationship Id="rId79" Type="http://schemas.openxmlformats.org/officeDocument/2006/relationships/image" Target="../media/image60.png"/><Relationship Id="rId102" Type="http://schemas.openxmlformats.org/officeDocument/2006/relationships/image" Target="../media/image69.png"/><Relationship Id="rId123" Type="http://schemas.openxmlformats.org/officeDocument/2006/relationships/image" Target="../media/image77.png"/><Relationship Id="rId144" Type="http://schemas.openxmlformats.org/officeDocument/2006/relationships/customXml" Target="../ink/ink177.xml"/><Relationship Id="rId90" Type="http://schemas.openxmlformats.org/officeDocument/2006/relationships/customXml" Target="../ink/ink145.xml"/><Relationship Id="rId165" Type="http://schemas.openxmlformats.org/officeDocument/2006/relationships/customXml" Target="../ink/ink190.xml"/><Relationship Id="rId27" Type="http://schemas.openxmlformats.org/officeDocument/2006/relationships/customXml" Target="../ink/ink108.xml"/><Relationship Id="rId48" Type="http://schemas.openxmlformats.org/officeDocument/2006/relationships/customXml" Target="../ink/ink120.xml"/><Relationship Id="rId69" Type="http://schemas.openxmlformats.org/officeDocument/2006/relationships/customXml" Target="../ink/ink133.xml"/><Relationship Id="rId113" Type="http://schemas.openxmlformats.org/officeDocument/2006/relationships/customXml" Target="../ink/ink159.xml"/><Relationship Id="rId134" Type="http://schemas.openxmlformats.org/officeDocument/2006/relationships/customXml" Target="../ink/ink172.xml"/><Relationship Id="rId80" Type="http://schemas.openxmlformats.org/officeDocument/2006/relationships/customXml" Target="../ink/ink140.xml"/><Relationship Id="rId155" Type="http://schemas.openxmlformats.org/officeDocument/2006/relationships/image" Target="../media/image93.png"/><Relationship Id="rId176" Type="http://schemas.openxmlformats.org/officeDocument/2006/relationships/customXml" Target="../ink/ink196.xml"/><Relationship Id="rId17" Type="http://schemas.openxmlformats.org/officeDocument/2006/relationships/customXml" Target="../ink/ink102.xml"/><Relationship Id="rId38" Type="http://schemas.openxmlformats.org/officeDocument/2006/relationships/customXml" Target="../ink/ink115.xml"/><Relationship Id="rId59" Type="http://schemas.openxmlformats.org/officeDocument/2006/relationships/image" Target="../media/image52.png"/><Relationship Id="rId103" Type="http://schemas.openxmlformats.org/officeDocument/2006/relationships/customXml" Target="../ink/ink154.xml"/><Relationship Id="rId124" Type="http://schemas.openxmlformats.org/officeDocument/2006/relationships/customXml" Target="../ink/ink167.xml"/><Relationship Id="rId70" Type="http://schemas.openxmlformats.org/officeDocument/2006/relationships/image" Target="../media/image570.png"/><Relationship Id="rId91" Type="http://schemas.openxmlformats.org/officeDocument/2006/relationships/image" Target="../media/image66.png"/><Relationship Id="rId145" Type="http://schemas.openxmlformats.org/officeDocument/2006/relationships/image" Target="../media/image88.png"/><Relationship Id="rId16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09.xml"/><Relationship Id="rId49" Type="http://schemas.openxmlformats.org/officeDocument/2006/relationships/customXml" Target="../ink/ink121.xml"/><Relationship Id="rId1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385977" y="1200936"/>
            <a:ext cx="6245525" cy="12959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Trauma and Substance Use Disorders</a:t>
            </a:r>
            <a:endParaRPr sz="40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3325733" y="2589920"/>
            <a:ext cx="1381800" cy="486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PRESENTER</a:t>
            </a:r>
            <a:endParaRPr sz="18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2223349" y="2919228"/>
            <a:ext cx="3633544" cy="951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MARIA USACHEVA, Ph.D.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Senior Research Analyst II</a:t>
            </a:r>
            <a:endParaRPr sz="1800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DB0853A9-4667-40D5-B881-51523A33F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448" y="2618835"/>
            <a:ext cx="1211665" cy="12519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38F50-F1EA-5BC5-830B-73F5F578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738" y="12020"/>
            <a:ext cx="1447613" cy="609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6E5C44-9AED-ABBE-9C79-2978567A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6" r="450" b="19392"/>
          <a:stretch/>
        </p:blipFill>
        <p:spPr>
          <a:xfrm>
            <a:off x="5187351" y="-400"/>
            <a:ext cx="3956649" cy="6215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76AB3A-CDE9-6852-71D9-B2C50FBE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63" y="4362025"/>
            <a:ext cx="773916" cy="2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457"/>
    </mc:Choice>
    <mc:Fallback xmlns="">
      <p:transition advTm="4324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2F847-36FF-445D-8D94-987F1079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48" t="23243" r="11908" b="2143"/>
          <a:stretch/>
        </p:blipFill>
        <p:spPr>
          <a:xfrm>
            <a:off x="0" y="1163941"/>
            <a:ext cx="6056163" cy="397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628C2EE-27EB-472F-8432-C51E3EAD9BFD}"/>
              </a:ext>
            </a:extLst>
          </p:cNvPr>
          <p:cNvGrpSpPr/>
          <p:nvPr/>
        </p:nvGrpSpPr>
        <p:grpSpPr>
          <a:xfrm>
            <a:off x="5361683" y="3519084"/>
            <a:ext cx="3499048" cy="1459938"/>
            <a:chOff x="304613" y="4459656"/>
            <a:chExt cx="4989196" cy="23417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7D10E2-47A3-41C3-8D33-17458F9F3BFD}"/>
                </a:ext>
              </a:extLst>
            </p:cNvPr>
            <p:cNvSpPr txBox="1"/>
            <p:nvPr/>
          </p:nvSpPr>
          <p:spPr>
            <a:xfrm>
              <a:off x="3665861" y="4833200"/>
              <a:ext cx="1582147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Unpredictability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D38D31-0687-422A-AA37-43FA10B66899}"/>
                </a:ext>
              </a:extLst>
            </p:cNvPr>
            <p:cNvSpPr txBox="1"/>
            <p:nvPr/>
          </p:nvSpPr>
          <p:spPr>
            <a:xfrm>
              <a:off x="4013394" y="5630214"/>
              <a:ext cx="1239296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Deprivation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93276C-435E-408A-BA26-41EE38A351E7}"/>
                </a:ext>
              </a:extLst>
            </p:cNvPr>
            <p:cNvSpPr txBox="1"/>
            <p:nvPr/>
          </p:nvSpPr>
          <p:spPr>
            <a:xfrm>
              <a:off x="4408844" y="6369788"/>
              <a:ext cx="818730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Threat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BFEB89-B7E8-4AB8-839B-B45618A0B95C}"/>
                </a:ext>
              </a:extLst>
            </p:cNvPr>
            <p:cNvSpPr txBox="1"/>
            <p:nvPr/>
          </p:nvSpPr>
          <p:spPr>
            <a:xfrm>
              <a:off x="717365" y="4833200"/>
              <a:ext cx="937585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Stability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1D88ED-5550-4D97-8D2D-DAF517A86D60}"/>
                </a:ext>
              </a:extLst>
            </p:cNvPr>
            <p:cNvGrpSpPr/>
            <p:nvPr/>
          </p:nvGrpSpPr>
          <p:grpSpPr>
            <a:xfrm>
              <a:off x="308995" y="4459656"/>
              <a:ext cx="4984814" cy="387350"/>
              <a:chOff x="804555" y="5364118"/>
              <a:chExt cx="4984814" cy="387350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6F4464D0-BB4D-4A56-AB94-6373E0A943FB}"/>
                  </a:ext>
                </a:extLst>
              </p:cNvPr>
              <p:cNvSpPr/>
              <p:nvPr/>
            </p:nvSpPr>
            <p:spPr>
              <a:xfrm>
                <a:off x="804555" y="5364118"/>
                <a:ext cx="412750" cy="387350"/>
              </a:xfrm>
              <a:prstGeom prst="flowChart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pic>
            <p:nvPicPr>
              <p:cNvPr id="12290" name="Picture 2" descr="Convert hex color to rgb or rgba using PHP | Meks">
                <a:extLst>
                  <a:ext uri="{FF2B5EF4-FFF2-40B4-BE49-F238E27FC236}">
                    <a16:creationId xmlns:a16="http://schemas.microsoft.com/office/drawing/2014/main" id="{76EFC36C-594E-4BBD-ACE6-C88C1EF0B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138"/>
              <a:stretch/>
            </p:blipFill>
            <p:spPr bwMode="auto">
              <a:xfrm rot="10800000">
                <a:off x="1276614" y="5364120"/>
                <a:ext cx="4512755" cy="384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EC6674-6D93-45B2-8866-52CDA051C097}"/>
                </a:ext>
              </a:extLst>
            </p:cNvPr>
            <p:cNvGrpSpPr/>
            <p:nvPr/>
          </p:nvGrpSpPr>
          <p:grpSpPr>
            <a:xfrm>
              <a:off x="304613" y="5258321"/>
              <a:ext cx="4989196" cy="387350"/>
              <a:chOff x="804555" y="6069992"/>
              <a:chExt cx="4989196" cy="387350"/>
            </a:xfrm>
          </p:grpSpPr>
          <p:sp>
            <p:nvSpPr>
              <p:cNvPr id="7" name="Flowchart: Process 6">
                <a:extLst>
                  <a:ext uri="{FF2B5EF4-FFF2-40B4-BE49-F238E27FC236}">
                    <a16:creationId xmlns:a16="http://schemas.microsoft.com/office/drawing/2014/main" id="{1F265D90-7AA9-4706-B6F6-3920EC173390}"/>
                  </a:ext>
                </a:extLst>
              </p:cNvPr>
              <p:cNvSpPr/>
              <p:nvPr/>
            </p:nvSpPr>
            <p:spPr>
              <a:xfrm>
                <a:off x="804555" y="6069992"/>
                <a:ext cx="412750" cy="387350"/>
              </a:xfrm>
              <a:prstGeom prst="flowChart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  <p:pic>
            <p:nvPicPr>
              <p:cNvPr id="12292" name="Picture 4" descr="Blue Tonality Stock Illustrations – 157 Blue Tonality Stock Illustrations,  Vectors &amp; Clipart - Dreamstime">
                <a:extLst>
                  <a:ext uri="{FF2B5EF4-FFF2-40B4-BE49-F238E27FC236}">
                    <a16:creationId xmlns:a16="http://schemas.microsoft.com/office/drawing/2014/main" id="{57788A8A-6D19-4267-A6F2-6256E1AE23F7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289"/>
              <a:stretch/>
            </p:blipFill>
            <p:spPr bwMode="auto">
              <a:xfrm>
                <a:off x="1276615" y="6071643"/>
                <a:ext cx="4517136" cy="384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9F24FA-99AA-411F-A805-8EC6117B43D5}"/>
                </a:ext>
              </a:extLst>
            </p:cNvPr>
            <p:cNvGrpSpPr/>
            <p:nvPr/>
          </p:nvGrpSpPr>
          <p:grpSpPr>
            <a:xfrm>
              <a:off x="304613" y="6063215"/>
              <a:ext cx="4989196" cy="387350"/>
              <a:chOff x="804555" y="4641296"/>
              <a:chExt cx="4989196" cy="387350"/>
            </a:xfrm>
          </p:grpSpPr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DF8B05E1-F066-4EB5-ADCD-ECFA380657C5}"/>
                  </a:ext>
                </a:extLst>
              </p:cNvPr>
              <p:cNvSpPr/>
              <p:nvPr/>
            </p:nvSpPr>
            <p:spPr>
              <a:xfrm>
                <a:off x="804555" y="4641296"/>
                <a:ext cx="412750" cy="387350"/>
              </a:xfrm>
              <a:prstGeom prst="flowChart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pic>
            <p:nvPicPr>
              <p:cNvPr id="12296" name="Picture 8" descr="Converting Colors - Red-orange (color wheel)">
                <a:extLst>
                  <a:ext uri="{FF2B5EF4-FFF2-40B4-BE49-F238E27FC236}">
                    <a16:creationId xmlns:a16="http://schemas.microsoft.com/office/drawing/2014/main" id="{AF9C4384-743A-4BFA-BBAF-AC2B63EDEDBA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472"/>
              <a:stretch/>
            </p:blipFill>
            <p:spPr bwMode="auto">
              <a:xfrm rot="10800000">
                <a:off x="1276615" y="4644271"/>
                <a:ext cx="4517136" cy="352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EEA73A-4557-4A95-89B1-2E5C5E9281B5}"/>
                </a:ext>
              </a:extLst>
            </p:cNvPr>
            <p:cNvSpPr txBox="1"/>
            <p:nvPr/>
          </p:nvSpPr>
          <p:spPr>
            <a:xfrm>
              <a:off x="717365" y="5618753"/>
              <a:ext cx="2116996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Resource Abundance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CF99D1-3511-4891-B716-4D114B312F6E}"/>
                </a:ext>
              </a:extLst>
            </p:cNvPr>
            <p:cNvSpPr txBox="1"/>
            <p:nvPr/>
          </p:nvSpPr>
          <p:spPr>
            <a:xfrm>
              <a:off x="717365" y="6394148"/>
              <a:ext cx="807302" cy="407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Safety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286E53C0-EAA8-4D18-A5FA-DCFD244A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20" y="512244"/>
            <a:ext cx="4143777" cy="702600"/>
          </a:xfrm>
        </p:spPr>
        <p:txBody>
          <a:bodyPr/>
          <a:lstStyle/>
          <a:p>
            <a:pPr algn="ctr"/>
            <a:r>
              <a:rPr lang="en-US" dirty="0"/>
              <a:t>MULTIDIMENSIONAL </a:t>
            </a:r>
            <a:br>
              <a:rPr lang="en-US" dirty="0"/>
            </a:br>
            <a:r>
              <a:rPr lang="en-US" dirty="0"/>
              <a:t>DEVELOPMENTAL CONTEXT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6469198A-5B7A-4352-8EB4-79A763B5903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5371" y="470468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3F9D72-9F34-4872-BBB6-40D8DC7DB2B7}"/>
              </a:ext>
            </a:extLst>
          </p:cNvPr>
          <p:cNvGrpSpPr/>
          <p:nvPr/>
        </p:nvGrpSpPr>
        <p:grpSpPr>
          <a:xfrm rot="2501111">
            <a:off x="2649682" y="1578076"/>
            <a:ext cx="2622971" cy="2187176"/>
            <a:chOff x="1154717" y="1419974"/>
            <a:chExt cx="4636981" cy="28978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6575A93-9DFC-43D4-8EBC-32E8BC3DA791}"/>
                </a:ext>
              </a:extLst>
            </p:cNvPr>
            <p:cNvGrpSpPr/>
            <p:nvPr/>
          </p:nvGrpSpPr>
          <p:grpSpPr>
            <a:xfrm>
              <a:off x="1154717" y="2043614"/>
              <a:ext cx="4636981" cy="2274224"/>
              <a:chOff x="1152692" y="1456704"/>
              <a:chExt cx="5110718" cy="285266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CAB1B96-82F6-46B7-8156-F61C8134F8C1}"/>
                  </a:ext>
                </a:extLst>
              </p:cNvPr>
              <p:cNvGrpSpPr/>
              <p:nvPr/>
            </p:nvGrpSpPr>
            <p:grpSpPr>
              <a:xfrm>
                <a:off x="1258082" y="1739758"/>
                <a:ext cx="4969968" cy="2504361"/>
                <a:chOff x="1175962" y="1501687"/>
                <a:chExt cx="4969968" cy="2782864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29" name="Ink 128">
                      <a:extLst>
                        <a:ext uri="{FF2B5EF4-FFF2-40B4-BE49-F238E27FC236}">
                          <a16:creationId xmlns:a16="http://schemas.microsoft.com/office/drawing/2014/main" id="{092809CF-CBE1-4B10-A2DF-A2893DA879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7604" y="4158448"/>
                    <a:ext cx="3600" cy="1440"/>
                  </p14:xfrm>
                </p:contentPart>
              </mc:Choice>
              <mc:Fallback xmlns="">
                <p:pic>
                  <p:nvPicPr>
                    <p:cNvPr id="129" name="Ink 128">
                      <a:extLst>
                        <a:ext uri="{FF2B5EF4-FFF2-40B4-BE49-F238E27FC236}">
                          <a16:creationId xmlns:a16="http://schemas.microsoft.com/office/drawing/2014/main" id="{092809CF-CBE1-4B10-A2DF-A2893DA87982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1270404" y="4152688"/>
                      <a:ext cx="18000" cy="1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30" name="Ink 129">
                      <a:extLst>
                        <a:ext uri="{FF2B5EF4-FFF2-40B4-BE49-F238E27FC236}">
                          <a16:creationId xmlns:a16="http://schemas.microsoft.com/office/drawing/2014/main" id="{8F11D672-7682-4767-A324-44B80A2A35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5962" y="1859969"/>
                    <a:ext cx="2756575" cy="2325600"/>
                  </p14:xfrm>
                </p:contentPart>
              </mc:Choice>
              <mc:Fallback xmlns="">
                <p:pic>
                  <p:nvPicPr>
                    <p:cNvPr id="130" name="Ink 129">
                      <a:extLst>
                        <a:ext uri="{FF2B5EF4-FFF2-40B4-BE49-F238E27FC236}">
                          <a16:creationId xmlns:a16="http://schemas.microsoft.com/office/drawing/2014/main" id="{8F11D672-7682-4767-A324-44B80A2A35E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138796" y="1824733"/>
                      <a:ext cx="2829504" cy="23954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31" name="Ink 130">
                      <a:extLst>
                        <a:ext uri="{FF2B5EF4-FFF2-40B4-BE49-F238E27FC236}">
                          <a16:creationId xmlns:a16="http://schemas.microsoft.com/office/drawing/2014/main" id="{429D44CC-7A30-46F4-88C9-A63B3BC660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0719" y="1676788"/>
                    <a:ext cx="1301024" cy="197460"/>
                  </p14:xfrm>
                </p:contentPart>
              </mc:Choice>
              <mc:Fallback xmlns="">
                <p:pic>
                  <p:nvPicPr>
                    <p:cNvPr id="131" name="Ink 130">
                      <a:extLst>
                        <a:ext uri="{FF2B5EF4-FFF2-40B4-BE49-F238E27FC236}">
                          <a16:creationId xmlns:a16="http://schemas.microsoft.com/office/drawing/2014/main" id="{429D44CC-7A30-46F4-88C9-A63B3BC6603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903567" y="1641669"/>
                      <a:ext cx="1374627" cy="26637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32" name="Ink 131">
                      <a:extLst>
                        <a:ext uri="{FF2B5EF4-FFF2-40B4-BE49-F238E27FC236}">
                          <a16:creationId xmlns:a16="http://schemas.microsoft.com/office/drawing/2014/main" id="{0342C766-08E0-4974-A723-8A5E602389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49844" y="1864888"/>
                    <a:ext cx="19080" cy="9360"/>
                  </p14:xfrm>
                </p:contentPart>
              </mc:Choice>
              <mc:Fallback xmlns="">
                <p:pic>
                  <p:nvPicPr>
                    <p:cNvPr id="132" name="Ink 131">
                      <a:extLst>
                        <a:ext uri="{FF2B5EF4-FFF2-40B4-BE49-F238E27FC236}">
                          <a16:creationId xmlns:a16="http://schemas.microsoft.com/office/drawing/2014/main" id="{0342C766-08E0-4974-A723-8A5E60238960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432808" y="1849288"/>
                      <a:ext cx="52470" cy="3993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33" name="Ink 132">
                      <a:extLst>
                        <a:ext uri="{FF2B5EF4-FFF2-40B4-BE49-F238E27FC236}">
                          <a16:creationId xmlns:a16="http://schemas.microsoft.com/office/drawing/2014/main" id="{FAEE63F1-C04C-45FE-BC04-5F85B06A98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684" y="1845808"/>
                    <a:ext cx="2520" cy="15120"/>
                  </p14:xfrm>
                </p:contentPart>
              </mc:Choice>
              <mc:Fallback xmlns="">
                <p:pic>
                  <p:nvPicPr>
                    <p:cNvPr id="133" name="Ink 132">
                      <a:extLst>
                        <a:ext uri="{FF2B5EF4-FFF2-40B4-BE49-F238E27FC236}">
                          <a16:creationId xmlns:a16="http://schemas.microsoft.com/office/drawing/2014/main" id="{FAEE63F1-C04C-45FE-BC04-5F85B06A988E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26934" y="1829373"/>
                      <a:ext cx="33390" cy="473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34" name="Ink 133">
                      <a:extLst>
                        <a:ext uri="{FF2B5EF4-FFF2-40B4-BE49-F238E27FC236}">
                          <a16:creationId xmlns:a16="http://schemas.microsoft.com/office/drawing/2014/main" id="{CD290A74-25F5-42A4-8ADF-AD12596F8118}"/>
                        </a:ext>
                      </a:extLst>
                    </p14:cNvPr>
                    <p14:cNvContentPartPr/>
                    <p14:nvPr/>
                  </p14:nvContentPartPr>
                  <p14:xfrm rot="248709">
                    <a:off x="1271879" y="1740633"/>
                    <a:ext cx="2654117" cy="2543918"/>
                  </p14:xfrm>
                </p:contentPart>
              </mc:Choice>
              <mc:Fallback xmlns="">
                <p:pic>
                  <p:nvPicPr>
                    <p:cNvPr id="134" name="Ink 133">
                      <a:extLst>
                        <a:ext uri="{FF2B5EF4-FFF2-40B4-BE49-F238E27FC236}">
                          <a16:creationId xmlns:a16="http://schemas.microsoft.com/office/drawing/2014/main" id="{CD290A74-25F5-42A4-8ADF-AD12596F8118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 rot="248709">
                      <a:off x="1197550" y="1670153"/>
                      <a:ext cx="2801373" cy="26842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35" name="Ink 134">
                      <a:extLst>
                        <a:ext uri="{FF2B5EF4-FFF2-40B4-BE49-F238E27FC236}">
                          <a16:creationId xmlns:a16="http://schemas.microsoft.com/office/drawing/2014/main" id="{171FD74A-E8AD-4DB6-AF77-52B0A84316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7510" y="1757860"/>
                    <a:ext cx="1953216" cy="109728"/>
                  </p14:xfrm>
                </p:contentPart>
              </mc:Choice>
              <mc:Fallback xmlns="">
                <p:pic>
                  <p:nvPicPr>
                    <p:cNvPr id="135" name="Ink 134">
                      <a:extLst>
                        <a:ext uri="{FF2B5EF4-FFF2-40B4-BE49-F238E27FC236}">
                          <a16:creationId xmlns:a16="http://schemas.microsoft.com/office/drawing/2014/main" id="{171FD74A-E8AD-4DB6-AF77-52B0A84316EB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858622" y="1664092"/>
                      <a:ext cx="2150291" cy="2972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36" name="Ink 135">
                      <a:extLst>
                        <a:ext uri="{FF2B5EF4-FFF2-40B4-BE49-F238E27FC236}">
                          <a16:creationId xmlns:a16="http://schemas.microsoft.com/office/drawing/2014/main" id="{D8A135AB-E785-45C5-BA59-954789C7CE69}"/>
                        </a:ext>
                      </a:extLst>
                    </p14:cNvPr>
                    <p14:cNvContentPartPr/>
                    <p14:nvPr/>
                  </p14:nvContentPartPr>
                  <p14:xfrm rot="881429">
                    <a:off x="4032384" y="1631768"/>
                    <a:ext cx="1953216" cy="456402"/>
                  </p14:xfrm>
                </p:contentPart>
              </mc:Choice>
              <mc:Fallback xmlns="">
                <p:pic>
                  <p:nvPicPr>
                    <p:cNvPr id="136" name="Ink 135">
                      <a:extLst>
                        <a:ext uri="{FF2B5EF4-FFF2-40B4-BE49-F238E27FC236}">
                          <a16:creationId xmlns:a16="http://schemas.microsoft.com/office/drawing/2014/main" id="{D8A135AB-E785-45C5-BA59-954789C7CE69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 rot="881429">
                      <a:off x="3908949" y="1514674"/>
                      <a:ext cx="2200086" cy="6899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37" name="Ink 136">
                      <a:extLst>
                        <a:ext uri="{FF2B5EF4-FFF2-40B4-BE49-F238E27FC236}">
                          <a16:creationId xmlns:a16="http://schemas.microsoft.com/office/drawing/2014/main" id="{DEF5E326-E8EE-4150-9E38-9E23410D9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5201" y="1501687"/>
                    <a:ext cx="1953216" cy="381413"/>
                  </p14:xfrm>
                </p:contentPart>
              </mc:Choice>
              <mc:Fallback xmlns="">
                <p:pic>
                  <p:nvPicPr>
                    <p:cNvPr id="137" name="Ink 136">
                      <a:extLst>
                        <a:ext uri="{FF2B5EF4-FFF2-40B4-BE49-F238E27FC236}">
                          <a16:creationId xmlns:a16="http://schemas.microsoft.com/office/drawing/2014/main" id="{DEF5E326-E8EE-4150-9E38-9E23410D9646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3856313" y="1407831"/>
                      <a:ext cx="2150291" cy="5691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38" name="Ink 137">
                      <a:extLst>
                        <a:ext uri="{FF2B5EF4-FFF2-40B4-BE49-F238E27FC236}">
                          <a16:creationId xmlns:a16="http://schemas.microsoft.com/office/drawing/2014/main" id="{8716CF0A-B62D-4A89-B6F3-4EACAF682B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516" y="1551265"/>
                    <a:ext cx="1953216" cy="381413"/>
                  </p14:xfrm>
                </p:contentPart>
              </mc:Choice>
              <mc:Fallback xmlns="">
                <p:pic>
                  <p:nvPicPr>
                    <p:cNvPr id="138" name="Ink 137">
                      <a:extLst>
                        <a:ext uri="{FF2B5EF4-FFF2-40B4-BE49-F238E27FC236}">
                          <a16:creationId xmlns:a16="http://schemas.microsoft.com/office/drawing/2014/main" id="{8716CF0A-B62D-4A89-B6F3-4EACAF682B8E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3768628" y="1457409"/>
                      <a:ext cx="2150291" cy="5691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39" name="Ink 138">
                      <a:extLst>
                        <a:ext uri="{FF2B5EF4-FFF2-40B4-BE49-F238E27FC236}">
                          <a16:creationId xmlns:a16="http://schemas.microsoft.com/office/drawing/2014/main" id="{407C85B9-BBFC-46F4-8946-934C06D7C48D}"/>
                        </a:ext>
                      </a:extLst>
                    </p14:cNvPr>
                    <p14:cNvContentPartPr/>
                    <p14:nvPr/>
                  </p14:nvContentPartPr>
                  <p14:xfrm rot="21317794">
                    <a:off x="3762983" y="1573007"/>
                    <a:ext cx="1953216" cy="381413"/>
                  </p14:xfrm>
                </p:contentPart>
              </mc:Choice>
              <mc:Fallback xmlns="">
                <p:pic>
                  <p:nvPicPr>
                    <p:cNvPr id="139" name="Ink 138">
                      <a:extLst>
                        <a:ext uri="{FF2B5EF4-FFF2-40B4-BE49-F238E27FC236}">
                          <a16:creationId xmlns:a16="http://schemas.microsoft.com/office/drawing/2014/main" id="{407C85B9-BBFC-46F4-8946-934C06D7C48D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 rot="21317794">
                      <a:off x="3664095" y="1479151"/>
                      <a:ext cx="2150291" cy="5691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40" name="Ink 139">
                      <a:extLst>
                        <a:ext uri="{FF2B5EF4-FFF2-40B4-BE49-F238E27FC236}">
                          <a16:creationId xmlns:a16="http://schemas.microsoft.com/office/drawing/2014/main" id="{48EE7331-3A5F-4ABA-BD67-EC1E526DD65B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92714" y="1534639"/>
                    <a:ext cx="1953216" cy="381413"/>
                  </p14:xfrm>
                </p:contentPart>
              </mc:Choice>
              <mc:Fallback xmlns="">
                <p:pic>
                  <p:nvPicPr>
                    <p:cNvPr id="140" name="Ink 139">
                      <a:extLst>
                        <a:ext uri="{FF2B5EF4-FFF2-40B4-BE49-F238E27FC236}">
                          <a16:creationId xmlns:a16="http://schemas.microsoft.com/office/drawing/2014/main" id="{48EE7331-3A5F-4ABA-BD67-EC1E526DD65B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 rot="535601">
                      <a:off x="4093826" y="1440783"/>
                      <a:ext cx="2150291" cy="5691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41" name="Ink 140">
                      <a:extLst>
                        <a:ext uri="{FF2B5EF4-FFF2-40B4-BE49-F238E27FC236}">
                          <a16:creationId xmlns:a16="http://schemas.microsoft.com/office/drawing/2014/main" id="{3F0684A7-355F-44C2-A939-62B45A7A0B43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14468" y="1601651"/>
                    <a:ext cx="1953216" cy="381413"/>
                  </p14:xfrm>
                </p:contentPart>
              </mc:Choice>
              <mc:Fallback xmlns="">
                <p:pic>
                  <p:nvPicPr>
                    <p:cNvPr id="141" name="Ink 140">
                      <a:extLst>
                        <a:ext uri="{FF2B5EF4-FFF2-40B4-BE49-F238E27FC236}">
                          <a16:creationId xmlns:a16="http://schemas.microsoft.com/office/drawing/2014/main" id="{3F0684A7-355F-44C2-A939-62B45A7A0B43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 rot="535601">
                      <a:off x="4015580" y="1507795"/>
                      <a:ext cx="2150291" cy="56912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42" name="Ink 141">
                      <a:extLst>
                        <a:ext uri="{FF2B5EF4-FFF2-40B4-BE49-F238E27FC236}">
                          <a16:creationId xmlns:a16="http://schemas.microsoft.com/office/drawing/2014/main" id="{DDC844D4-4C48-465B-AB84-2FAF8E67FBC1}"/>
                        </a:ext>
                      </a:extLst>
                    </p14:cNvPr>
                    <p14:cNvContentPartPr/>
                    <p14:nvPr/>
                  </p14:nvContentPartPr>
                  <p14:xfrm rot="1202900">
                    <a:off x="4152927" y="1712528"/>
                    <a:ext cx="1953216" cy="456402"/>
                  </p14:xfrm>
                </p:contentPart>
              </mc:Choice>
              <mc:Fallback xmlns="">
                <p:pic>
                  <p:nvPicPr>
                    <p:cNvPr id="142" name="Ink 141">
                      <a:extLst>
                        <a:ext uri="{FF2B5EF4-FFF2-40B4-BE49-F238E27FC236}">
                          <a16:creationId xmlns:a16="http://schemas.microsoft.com/office/drawing/2014/main" id="{DDC844D4-4C48-465B-AB84-2FAF8E67FBC1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 rot="1202900">
                      <a:off x="4029492" y="1595434"/>
                      <a:ext cx="2200086" cy="68992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4E3BABD-003C-4C31-AC1F-9FA7EDF42493}"/>
                  </a:ext>
                </a:extLst>
              </p:cNvPr>
              <p:cNvGrpSpPr/>
              <p:nvPr/>
            </p:nvGrpSpPr>
            <p:grpSpPr>
              <a:xfrm>
                <a:off x="1152692" y="1456704"/>
                <a:ext cx="5110718" cy="2852667"/>
                <a:chOff x="1152692" y="1456704"/>
                <a:chExt cx="5110718" cy="2852667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E1AE22DE-E433-4097-A66C-493032677FFC}"/>
                    </a:ext>
                  </a:extLst>
                </p:cNvPr>
                <p:cNvGrpSpPr/>
                <p:nvPr/>
              </p:nvGrpSpPr>
              <p:grpSpPr>
                <a:xfrm>
                  <a:off x="1175962" y="1456704"/>
                  <a:ext cx="4969968" cy="2827847"/>
                  <a:chOff x="1175962" y="1456704"/>
                  <a:chExt cx="4969968" cy="2827847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0">
                    <p14:nvContentPartPr>
                      <p14:cNvPr id="116" name="Ink 115">
                        <a:extLst>
                          <a:ext uri="{FF2B5EF4-FFF2-40B4-BE49-F238E27FC236}">
                            <a16:creationId xmlns:a16="http://schemas.microsoft.com/office/drawing/2014/main" id="{8D612CEB-CC7B-4C94-A441-F865ED1BEED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77604" y="4158448"/>
                      <a:ext cx="3600" cy="1440"/>
                    </p14:xfrm>
                  </p:contentPart>
                </mc:Choice>
                <mc:Fallback xmlns="">
                  <p:pic>
                    <p:nvPicPr>
                      <p:cNvPr id="116" name="Ink 115">
                        <a:extLst>
                          <a:ext uri="{FF2B5EF4-FFF2-40B4-BE49-F238E27FC236}">
                            <a16:creationId xmlns:a16="http://schemas.microsoft.com/office/drawing/2014/main" id="{8D612CEB-CC7B-4C94-A441-F865ED1BE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70404" y="4152688"/>
                        <a:ext cx="18000" cy="12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2">
                    <p14:nvContentPartPr>
                      <p14:cNvPr id="117" name="Ink 116">
                        <a:extLst>
                          <a:ext uri="{FF2B5EF4-FFF2-40B4-BE49-F238E27FC236}">
                            <a16:creationId xmlns:a16="http://schemas.microsoft.com/office/drawing/2014/main" id="{F8387932-CCA1-47FD-9440-D3AE6624C74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75962" y="1859969"/>
                      <a:ext cx="2756575" cy="2325600"/>
                    </p14:xfrm>
                  </p:contentPart>
                </mc:Choice>
                <mc:Fallback xmlns="">
                  <p:pic>
                    <p:nvPicPr>
                      <p:cNvPr id="117" name="Ink 116">
                        <a:extLst>
                          <a:ext uri="{FF2B5EF4-FFF2-40B4-BE49-F238E27FC236}">
                            <a16:creationId xmlns:a16="http://schemas.microsoft.com/office/drawing/2014/main" id="{F8387932-CCA1-47FD-9440-D3AE6624C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138796" y="1828259"/>
                        <a:ext cx="2829504" cy="23884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4">
                    <p14:nvContentPartPr>
                      <p14:cNvPr id="118" name="Ink 117">
                        <a:extLst>
                          <a:ext uri="{FF2B5EF4-FFF2-40B4-BE49-F238E27FC236}">
                            <a16:creationId xmlns:a16="http://schemas.microsoft.com/office/drawing/2014/main" id="{159E7618-48D3-46DF-BF46-357A117439E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0719" y="1676788"/>
                      <a:ext cx="1301024" cy="197460"/>
                    </p14:xfrm>
                  </p:contentPart>
                </mc:Choice>
                <mc:Fallback xmlns="">
                  <p:pic>
                    <p:nvPicPr>
                      <p:cNvPr id="118" name="Ink 117">
                        <a:extLst>
                          <a:ext uri="{FF2B5EF4-FFF2-40B4-BE49-F238E27FC236}">
                            <a16:creationId xmlns:a16="http://schemas.microsoft.com/office/drawing/2014/main" id="{159E7618-48D3-46DF-BF46-357A11743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903567" y="1645171"/>
                        <a:ext cx="1374627" cy="25950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6">
                    <p14:nvContentPartPr>
                      <p14:cNvPr id="119" name="Ink 118">
                        <a:extLst>
                          <a:ext uri="{FF2B5EF4-FFF2-40B4-BE49-F238E27FC236}">
                            <a16:creationId xmlns:a16="http://schemas.microsoft.com/office/drawing/2014/main" id="{D6F17760-6585-400E-9993-BF40B129116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2684" y="1845808"/>
                      <a:ext cx="2520" cy="15120"/>
                    </p14:xfrm>
                  </p:contentPart>
                </mc:Choice>
                <mc:Fallback xmlns="">
                  <p:pic>
                    <p:nvPicPr>
                      <p:cNvPr id="119" name="Ink 118">
                        <a:extLst>
                          <a:ext uri="{FF2B5EF4-FFF2-40B4-BE49-F238E27FC236}">
                            <a16:creationId xmlns:a16="http://schemas.microsoft.com/office/drawing/2014/main" id="{D6F17760-6585-400E-9993-BF40B1291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926934" y="1831270"/>
                        <a:ext cx="33390" cy="4361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8">
                    <p14:nvContentPartPr>
                      <p14:cNvPr id="120" name="Ink 119">
                        <a:extLst>
                          <a:ext uri="{FF2B5EF4-FFF2-40B4-BE49-F238E27FC236}">
                            <a16:creationId xmlns:a16="http://schemas.microsoft.com/office/drawing/2014/main" id="{D7D4606C-078A-4CC6-8B9B-4C5DCE7BEAEB}"/>
                          </a:ext>
                        </a:extLst>
                      </p14:cNvPr>
                      <p14:cNvContentPartPr/>
                      <p14:nvPr/>
                    </p14:nvContentPartPr>
                    <p14:xfrm rot="248709">
                      <a:off x="1271879" y="1740633"/>
                      <a:ext cx="2654117" cy="2543918"/>
                    </p14:xfrm>
                  </p:contentPart>
                </mc:Choice>
                <mc:Fallback xmlns="">
                  <p:pic>
                    <p:nvPicPr>
                      <p:cNvPr id="120" name="Ink 119">
                        <a:extLst>
                          <a:ext uri="{FF2B5EF4-FFF2-40B4-BE49-F238E27FC236}">
                            <a16:creationId xmlns:a16="http://schemas.microsoft.com/office/drawing/2014/main" id="{D7D4606C-078A-4CC6-8B9B-4C5DCE7BE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 rot="248709">
                        <a:off x="1197550" y="1677215"/>
                        <a:ext cx="2801373" cy="267015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0">
                    <p14:nvContentPartPr>
                      <p14:cNvPr id="121" name="Ink 120">
                        <a:extLst>
                          <a:ext uri="{FF2B5EF4-FFF2-40B4-BE49-F238E27FC236}">
                            <a16:creationId xmlns:a16="http://schemas.microsoft.com/office/drawing/2014/main" id="{8B291D00-AC35-4D5B-8823-3F2BA8DA02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7510" y="1757860"/>
                      <a:ext cx="1953216" cy="109728"/>
                    </p14:xfrm>
                  </p:contentPart>
                </mc:Choice>
                <mc:Fallback xmlns="">
                  <p:pic>
                    <p:nvPicPr>
                      <p:cNvPr id="121" name="Ink 120">
                        <a:extLst>
                          <a:ext uri="{FF2B5EF4-FFF2-40B4-BE49-F238E27FC236}">
                            <a16:creationId xmlns:a16="http://schemas.microsoft.com/office/drawing/2014/main" id="{8B291D00-AC35-4D5B-8823-3F2BA8DA0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858622" y="1674229"/>
                        <a:ext cx="2150291" cy="2763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2">
                    <p14:nvContentPartPr>
                      <p14:cNvPr id="122" name="Ink 121">
                        <a:extLst>
                          <a:ext uri="{FF2B5EF4-FFF2-40B4-BE49-F238E27FC236}">
                            <a16:creationId xmlns:a16="http://schemas.microsoft.com/office/drawing/2014/main" id="{B6500D66-A674-4A2D-BFF3-076C508913BC}"/>
                          </a:ext>
                        </a:extLst>
                      </p14:cNvPr>
                      <p14:cNvContentPartPr/>
                      <p14:nvPr/>
                    </p14:nvContentPartPr>
                    <p14:xfrm rot="881429">
                      <a:off x="4032384" y="163176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122" name="Ink 121">
                        <a:extLst>
                          <a:ext uri="{FF2B5EF4-FFF2-40B4-BE49-F238E27FC236}">
                            <a16:creationId xmlns:a16="http://schemas.microsoft.com/office/drawing/2014/main" id="{B6500D66-A674-4A2D-BFF3-076C5089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 rot="881429">
                        <a:off x="3908949" y="1526352"/>
                        <a:ext cx="2200086" cy="6672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4">
                    <p14:nvContentPartPr>
                      <p14:cNvPr id="123" name="Ink 122">
                        <a:extLst>
                          <a:ext uri="{FF2B5EF4-FFF2-40B4-BE49-F238E27FC236}">
                            <a16:creationId xmlns:a16="http://schemas.microsoft.com/office/drawing/2014/main" id="{CF3E5AE9-49F1-4B41-AE6F-897F5CD80C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23271" y="1456704"/>
                      <a:ext cx="2056421" cy="381413"/>
                    </p14:xfrm>
                  </p:contentPart>
                </mc:Choice>
                <mc:Fallback xmlns="">
                  <p:pic>
                    <p:nvPicPr>
                      <p:cNvPr id="123" name="Ink 122">
                        <a:extLst>
                          <a:ext uri="{FF2B5EF4-FFF2-40B4-BE49-F238E27FC236}">
                            <a16:creationId xmlns:a16="http://schemas.microsoft.com/office/drawing/2014/main" id="{CF3E5AE9-49F1-4B41-AE6F-897F5CD80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824378" y="1372278"/>
                        <a:ext cx="2253506" cy="5496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6">
                    <p14:nvContentPartPr>
                      <p14:cNvPr id="124" name="Ink 123">
                        <a:extLst>
                          <a:ext uri="{FF2B5EF4-FFF2-40B4-BE49-F238E27FC236}">
                            <a16:creationId xmlns:a16="http://schemas.microsoft.com/office/drawing/2014/main" id="{C0DB5B93-AB22-4634-85A7-A6BDAB257A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67516" y="1551265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24" name="Ink 123">
                        <a:extLst>
                          <a:ext uri="{FF2B5EF4-FFF2-40B4-BE49-F238E27FC236}">
                            <a16:creationId xmlns:a16="http://schemas.microsoft.com/office/drawing/2014/main" id="{C0DB5B93-AB22-4634-85A7-A6BDAB257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768628" y="1466839"/>
                        <a:ext cx="2150291" cy="5496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8">
                    <p14:nvContentPartPr>
                      <p14:cNvPr id="125" name="Ink 124">
                        <a:extLst>
                          <a:ext uri="{FF2B5EF4-FFF2-40B4-BE49-F238E27FC236}">
                            <a16:creationId xmlns:a16="http://schemas.microsoft.com/office/drawing/2014/main" id="{6E3B1708-2E9D-40F3-8D29-C53722162378}"/>
                          </a:ext>
                        </a:extLst>
                      </p14:cNvPr>
                      <p14:cNvContentPartPr/>
                      <p14:nvPr/>
                    </p14:nvContentPartPr>
                    <p14:xfrm rot="21317794">
                      <a:off x="3762983" y="157300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25" name="Ink 124">
                        <a:extLst>
                          <a:ext uri="{FF2B5EF4-FFF2-40B4-BE49-F238E27FC236}">
                            <a16:creationId xmlns:a16="http://schemas.microsoft.com/office/drawing/2014/main" id="{6E3B1708-2E9D-40F3-8D29-C53722162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 rot="21317794">
                        <a:off x="3664095" y="1488581"/>
                        <a:ext cx="2150291" cy="5496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9">
                    <p14:nvContentPartPr>
                      <p14:cNvPr id="126" name="Ink 125">
                        <a:extLst>
                          <a:ext uri="{FF2B5EF4-FFF2-40B4-BE49-F238E27FC236}">
                            <a16:creationId xmlns:a16="http://schemas.microsoft.com/office/drawing/2014/main" id="{79D57712-460D-4E18-80A5-BCFB8CF9DB3F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92714" y="1534639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79D57712-460D-4E18-80A5-BCFB8CF9D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 rot="535601">
                        <a:off x="4093826" y="1450213"/>
                        <a:ext cx="2150291" cy="5496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0">
                    <p14:nvContentPartPr>
                      <p14:cNvPr id="127" name="Ink 126">
                        <a:extLst>
                          <a:ext uri="{FF2B5EF4-FFF2-40B4-BE49-F238E27FC236}">
                            <a16:creationId xmlns:a16="http://schemas.microsoft.com/office/drawing/2014/main" id="{307374CA-28D2-488E-AB3D-3A74D87D018B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14468" y="1601651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27" name="Ink 126">
                        <a:extLst>
                          <a:ext uri="{FF2B5EF4-FFF2-40B4-BE49-F238E27FC236}">
                            <a16:creationId xmlns:a16="http://schemas.microsoft.com/office/drawing/2014/main" id="{307374CA-28D2-488E-AB3D-3A74D87D0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 rot="535601">
                        <a:off x="4015580" y="1517225"/>
                        <a:ext cx="2150291" cy="54966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1">
                    <p14:nvContentPartPr>
                      <p14:cNvPr id="128" name="Ink 127">
                        <a:extLst>
                          <a:ext uri="{FF2B5EF4-FFF2-40B4-BE49-F238E27FC236}">
                            <a16:creationId xmlns:a16="http://schemas.microsoft.com/office/drawing/2014/main" id="{711F5D56-7BD0-450F-95E5-1D0E26200E39}"/>
                          </a:ext>
                        </a:extLst>
                      </p14:cNvPr>
                      <p14:cNvContentPartPr/>
                      <p14:nvPr/>
                    </p14:nvContentPartPr>
                    <p14:xfrm rot="1202900">
                      <a:off x="4152927" y="171252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128" name="Ink 127">
                        <a:extLst>
                          <a:ext uri="{FF2B5EF4-FFF2-40B4-BE49-F238E27FC236}">
                            <a16:creationId xmlns:a16="http://schemas.microsoft.com/office/drawing/2014/main" id="{711F5D56-7BD0-450F-95E5-1D0E26200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 rot="1202900">
                        <a:off x="4029492" y="1607112"/>
                        <a:ext cx="2200086" cy="6672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1069F16-2CB6-4DC4-B1F8-29ADE25E490A}"/>
                    </a:ext>
                  </a:extLst>
                </p:cNvPr>
                <p:cNvGrpSpPr/>
                <p:nvPr/>
              </p:nvGrpSpPr>
              <p:grpSpPr>
                <a:xfrm>
                  <a:off x="1272567" y="1524231"/>
                  <a:ext cx="4985932" cy="2701512"/>
                  <a:chOff x="1175962" y="1451208"/>
                  <a:chExt cx="4969968" cy="2833343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2">
                    <p14:nvContentPartPr>
                      <p14:cNvPr id="103" name="Ink 102">
                        <a:extLst>
                          <a:ext uri="{FF2B5EF4-FFF2-40B4-BE49-F238E27FC236}">
                            <a16:creationId xmlns:a16="http://schemas.microsoft.com/office/drawing/2014/main" id="{C2CD4738-A4D8-4E26-92F7-B5C9CE1E3DF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77604" y="4158448"/>
                      <a:ext cx="3600" cy="144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C2CD4738-A4D8-4E26-92F7-B5C9CE1E3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270404" y="4152688"/>
                        <a:ext cx="18000" cy="12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4">
                    <p14:nvContentPartPr>
                      <p14:cNvPr id="104" name="Ink 103">
                        <a:extLst>
                          <a:ext uri="{FF2B5EF4-FFF2-40B4-BE49-F238E27FC236}">
                            <a16:creationId xmlns:a16="http://schemas.microsoft.com/office/drawing/2014/main" id="{3333D400-BAFC-4990-AE0B-6DC3FDD64F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75962" y="1859969"/>
                      <a:ext cx="2756575" cy="2325600"/>
                    </p14:xfrm>
                  </p:contentPart>
                </mc:Choice>
                <mc:Fallback xmlns="">
                  <p:pic>
                    <p:nvPicPr>
                      <p:cNvPr id="104" name="Ink 103">
                        <a:extLst>
                          <a:ext uri="{FF2B5EF4-FFF2-40B4-BE49-F238E27FC236}">
                            <a16:creationId xmlns:a16="http://schemas.microsoft.com/office/drawing/2014/main" id="{3333D400-BAFC-4990-AE0B-6DC3FDD64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138919" y="1826710"/>
                        <a:ext cx="2829963" cy="239149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6">
                    <p14:nvContentPartPr>
                      <p14:cNvPr id="105" name="Ink 104">
                        <a:extLst>
                          <a:ext uri="{FF2B5EF4-FFF2-40B4-BE49-F238E27FC236}">
                            <a16:creationId xmlns:a16="http://schemas.microsoft.com/office/drawing/2014/main" id="{C8AD5EFF-ECA6-4492-839B-5811BB5895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0719" y="1676788"/>
                      <a:ext cx="1301024" cy="197460"/>
                    </p14:xfrm>
                  </p:contentPart>
                </mc:Choice>
                <mc:Fallback xmlns="">
                  <p:pic>
                    <p:nvPicPr>
                      <p:cNvPr id="105" name="Ink 104">
                        <a:extLst>
                          <a:ext uri="{FF2B5EF4-FFF2-40B4-BE49-F238E27FC236}">
                            <a16:creationId xmlns:a16="http://schemas.microsoft.com/office/drawing/2014/main" id="{C8AD5EFF-ECA6-4492-839B-5811BB589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3903667" y="1643565"/>
                        <a:ext cx="1374429" cy="263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8">
                    <p14:nvContentPartPr>
                      <p14:cNvPr id="106" name="Ink 105">
                        <a:extLst>
                          <a:ext uri="{FF2B5EF4-FFF2-40B4-BE49-F238E27FC236}">
                            <a16:creationId xmlns:a16="http://schemas.microsoft.com/office/drawing/2014/main" id="{09F2679D-8433-4630-AB35-51AA7B8EF5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2684" y="1845808"/>
                      <a:ext cx="2520" cy="15120"/>
                    </p14:xfrm>
                  </p:contentPart>
                </mc:Choice>
                <mc:Fallback xmlns="">
                  <p:pic>
                    <p:nvPicPr>
                      <p:cNvPr id="106" name="Ink 105">
                        <a:extLst>
                          <a:ext uri="{FF2B5EF4-FFF2-40B4-BE49-F238E27FC236}">
                            <a16:creationId xmlns:a16="http://schemas.microsoft.com/office/drawing/2014/main" id="{09F2679D-8433-4630-AB35-51AA7B8EF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3926934" y="1830058"/>
                        <a:ext cx="33390" cy="4599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0">
                    <p14:nvContentPartPr>
                      <p14:cNvPr id="107" name="Ink 106">
                        <a:extLst>
                          <a:ext uri="{FF2B5EF4-FFF2-40B4-BE49-F238E27FC236}">
                            <a16:creationId xmlns:a16="http://schemas.microsoft.com/office/drawing/2014/main" id="{9E1EFD47-DA6D-40DD-96B8-EEDD8A27CEC3}"/>
                          </a:ext>
                        </a:extLst>
                      </p14:cNvPr>
                      <p14:cNvContentPartPr/>
                      <p14:nvPr/>
                    </p14:nvContentPartPr>
                    <p14:xfrm rot="248709">
                      <a:off x="1271879" y="1740633"/>
                      <a:ext cx="2654117" cy="2543918"/>
                    </p14:xfrm>
                  </p:contentPart>
                </mc:Choice>
                <mc:Fallback xmlns="">
                  <p:pic>
                    <p:nvPicPr>
                      <p:cNvPr id="107" name="Ink 106">
                        <a:extLst>
                          <a:ext uri="{FF2B5EF4-FFF2-40B4-BE49-F238E27FC236}">
                            <a16:creationId xmlns:a16="http://schemas.microsoft.com/office/drawing/2014/main" id="{9E1EFD47-DA6D-40DD-96B8-EEDD8A27C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 rot="248709">
                        <a:off x="1197785" y="1674117"/>
                        <a:ext cx="2801607" cy="26756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2">
                    <p14:nvContentPartPr>
                      <p14:cNvPr id="108" name="Ink 107">
                        <a:extLst>
                          <a:ext uri="{FF2B5EF4-FFF2-40B4-BE49-F238E27FC236}">
                            <a16:creationId xmlns:a16="http://schemas.microsoft.com/office/drawing/2014/main" id="{2C73AE6E-9C08-4CDE-A91C-4B4A97C096D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7510" y="1757860"/>
                      <a:ext cx="1953216" cy="109728"/>
                    </p14:xfrm>
                  </p:contentPart>
                </mc:Choice>
                <mc:Fallback xmlns="">
                  <p:pic>
                    <p:nvPicPr>
                      <p:cNvPr id="108" name="Ink 107">
                        <a:extLst>
                          <a:ext uri="{FF2B5EF4-FFF2-40B4-BE49-F238E27FC236}">
                            <a16:creationId xmlns:a16="http://schemas.microsoft.com/office/drawing/2014/main" id="{2C73AE6E-9C08-4CDE-A91C-4B4A97C09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3858940" y="1669451"/>
                        <a:ext cx="2149656" cy="285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4">
                    <p14:nvContentPartPr>
                      <p14:cNvPr id="109" name="Ink 108">
                        <a:extLst>
                          <a:ext uri="{FF2B5EF4-FFF2-40B4-BE49-F238E27FC236}">
                            <a16:creationId xmlns:a16="http://schemas.microsoft.com/office/drawing/2014/main" id="{7E2372F8-65B1-45BB-BA2E-076BFFD89B58}"/>
                          </a:ext>
                        </a:extLst>
                      </p14:cNvPr>
                      <p14:cNvContentPartPr/>
                      <p14:nvPr/>
                    </p14:nvContentPartPr>
                    <p14:xfrm rot="881429">
                      <a:off x="4032384" y="163176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109" name="Ink 108">
                        <a:extLst>
                          <a:ext uri="{FF2B5EF4-FFF2-40B4-BE49-F238E27FC236}">
                            <a16:creationId xmlns:a16="http://schemas.microsoft.com/office/drawing/2014/main" id="{7E2372F8-65B1-45BB-BA2E-076BFFD89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 rot="881429">
                        <a:off x="3909347" y="1521125"/>
                        <a:ext cx="2199290" cy="6776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">
                    <p14:nvContentPartPr>
                      <p14:cNvPr id="110" name="Ink 109">
                        <a:extLst>
                          <a:ext uri="{FF2B5EF4-FFF2-40B4-BE49-F238E27FC236}">
                            <a16:creationId xmlns:a16="http://schemas.microsoft.com/office/drawing/2014/main" id="{2460083B-FE28-47EE-AA30-0C2044FD05D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5201" y="150168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10" name="Ink 109">
                        <a:extLst>
                          <a:ext uri="{FF2B5EF4-FFF2-40B4-BE49-F238E27FC236}">
                            <a16:creationId xmlns:a16="http://schemas.microsoft.com/office/drawing/2014/main" id="{2460083B-FE28-47EE-AA30-0C2044FD0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3856631" y="1413089"/>
                        <a:ext cx="2149656" cy="55798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8">
                    <p14:nvContentPartPr>
                      <p14:cNvPr id="111" name="Ink 110">
                        <a:extLst>
                          <a:ext uri="{FF2B5EF4-FFF2-40B4-BE49-F238E27FC236}">
                            <a16:creationId xmlns:a16="http://schemas.microsoft.com/office/drawing/2014/main" id="{0A6079D2-C223-4615-8BA5-60875A56F46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67516" y="1551265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11" name="Ink 110">
                        <a:extLst>
                          <a:ext uri="{FF2B5EF4-FFF2-40B4-BE49-F238E27FC236}">
                            <a16:creationId xmlns:a16="http://schemas.microsoft.com/office/drawing/2014/main" id="{0A6079D2-C223-4615-8BA5-60875A56F4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3768946" y="1462667"/>
                        <a:ext cx="2149656" cy="55798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">
                    <p14:nvContentPartPr>
                      <p14:cNvPr id="112" name="Ink 111">
                        <a:extLst>
                          <a:ext uri="{FF2B5EF4-FFF2-40B4-BE49-F238E27FC236}">
                            <a16:creationId xmlns:a16="http://schemas.microsoft.com/office/drawing/2014/main" id="{85335E79-999A-48B5-A550-947D93C59506}"/>
                          </a:ext>
                        </a:extLst>
                      </p14:cNvPr>
                      <p14:cNvContentPartPr/>
                      <p14:nvPr/>
                    </p14:nvContentPartPr>
                    <p14:xfrm rot="27231">
                      <a:off x="3956110" y="1451208"/>
                      <a:ext cx="2122410" cy="417454"/>
                    </p14:xfrm>
                  </p:contentPart>
                </mc:Choice>
                <mc:Fallback xmlns="">
                  <p:pic>
                    <p:nvPicPr>
                      <p:cNvPr id="112" name="Ink 111">
                        <a:extLst>
                          <a:ext uri="{FF2B5EF4-FFF2-40B4-BE49-F238E27FC236}">
                            <a16:creationId xmlns:a16="http://schemas.microsoft.com/office/drawing/2014/main" id="{85335E79-999A-48B5-A550-947D93C59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 rot="27231">
                        <a:off x="3857572" y="1362562"/>
                        <a:ext cx="2318787" cy="59474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1">
                    <p14:nvContentPartPr>
                      <p14:cNvPr id="113" name="Ink 112">
                        <a:extLst>
                          <a:ext uri="{FF2B5EF4-FFF2-40B4-BE49-F238E27FC236}">
                            <a16:creationId xmlns:a16="http://schemas.microsoft.com/office/drawing/2014/main" id="{9676EBD4-EE15-4935-81AE-3B3FD90E4B0D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92714" y="1534639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13" name="Ink 112">
                        <a:extLst>
                          <a:ext uri="{FF2B5EF4-FFF2-40B4-BE49-F238E27FC236}">
                            <a16:creationId xmlns:a16="http://schemas.microsoft.com/office/drawing/2014/main" id="{9676EBD4-EE15-4935-81AE-3B3FD90E4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 rot="535601">
                        <a:off x="4094144" y="1446041"/>
                        <a:ext cx="2149656" cy="55798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2">
                    <p14:nvContentPartPr>
                      <p14:cNvPr id="114" name="Ink 113">
                        <a:extLst>
                          <a:ext uri="{FF2B5EF4-FFF2-40B4-BE49-F238E27FC236}">
                            <a16:creationId xmlns:a16="http://schemas.microsoft.com/office/drawing/2014/main" id="{4B89A489-2C02-4F6B-9406-21108B1BAF9E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14468" y="1601651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14" name="Ink 113">
                        <a:extLst>
                          <a:ext uri="{FF2B5EF4-FFF2-40B4-BE49-F238E27FC236}">
                            <a16:creationId xmlns:a16="http://schemas.microsoft.com/office/drawing/2014/main" id="{4B89A489-2C02-4F6B-9406-21108B1BA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 rot="535601">
                        <a:off x="4015898" y="1513053"/>
                        <a:ext cx="2149656" cy="55798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">
                    <p14:nvContentPartPr>
                      <p14:cNvPr id="115" name="Ink 114">
                        <a:extLst>
                          <a:ext uri="{FF2B5EF4-FFF2-40B4-BE49-F238E27FC236}">
                            <a16:creationId xmlns:a16="http://schemas.microsoft.com/office/drawing/2014/main" id="{984DCCC8-22EB-44AD-83F6-4663F8B5F1A0}"/>
                          </a:ext>
                        </a:extLst>
                      </p14:cNvPr>
                      <p14:cNvContentPartPr/>
                      <p14:nvPr/>
                    </p14:nvContentPartPr>
                    <p14:xfrm rot="1202900">
                      <a:off x="4152927" y="1712528"/>
                      <a:ext cx="1953216" cy="456401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984DCCC8-22EB-44AD-83F6-4663F8B5F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 rot="1202900">
                        <a:off x="4029890" y="1601885"/>
                        <a:ext cx="2199290" cy="6776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C3CBBB41-0C99-4853-A96D-3C81895D40E8}"/>
                    </a:ext>
                  </a:extLst>
                </p:cNvPr>
                <p:cNvGrpSpPr/>
                <p:nvPr/>
              </p:nvGrpSpPr>
              <p:grpSpPr>
                <a:xfrm>
                  <a:off x="1293442" y="1881328"/>
                  <a:ext cx="4969968" cy="2381727"/>
                  <a:chOff x="1175962" y="1501687"/>
                  <a:chExt cx="4969968" cy="2782864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4">
                    <p14:nvContentPartPr>
                      <p14:cNvPr id="89" name="Ink 88">
                        <a:extLst>
                          <a:ext uri="{FF2B5EF4-FFF2-40B4-BE49-F238E27FC236}">
                            <a16:creationId xmlns:a16="http://schemas.microsoft.com/office/drawing/2014/main" id="{68DC2172-2AB9-4AF2-8070-2B53952D350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77604" y="4158448"/>
                      <a:ext cx="3600" cy="1440"/>
                    </p14:xfrm>
                  </p:contentPart>
                </mc:Choice>
                <mc:Fallback xmlns="">
                  <p:pic>
                    <p:nvPicPr>
                      <p:cNvPr id="89" name="Ink 88">
                        <a:extLst>
                          <a:ext uri="{FF2B5EF4-FFF2-40B4-BE49-F238E27FC236}">
                            <a16:creationId xmlns:a16="http://schemas.microsoft.com/office/drawing/2014/main" id="{68DC2172-2AB9-4AF2-8070-2B53952D3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270404" y="4149808"/>
                        <a:ext cx="18000" cy="18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">
                    <p14:nvContentPartPr>
                      <p14:cNvPr id="90" name="Ink 89">
                        <a:extLst>
                          <a:ext uri="{FF2B5EF4-FFF2-40B4-BE49-F238E27FC236}">
                            <a16:creationId xmlns:a16="http://schemas.microsoft.com/office/drawing/2014/main" id="{4D6B919D-2654-4129-B0C1-D38E9F2260B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75962" y="1859969"/>
                      <a:ext cx="2756575" cy="2325600"/>
                    </p14:xfrm>
                  </p:contentPart>
                </mc:Choice>
                <mc:Fallback xmlns="">
                  <p:pic>
                    <p:nvPicPr>
                      <p:cNvPr id="90" name="Ink 89">
                        <a:extLst>
                          <a:ext uri="{FF2B5EF4-FFF2-40B4-BE49-F238E27FC236}">
                            <a16:creationId xmlns:a16="http://schemas.microsoft.com/office/drawing/2014/main" id="{4D6B919D-2654-4129-B0C1-D38E9F226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138796" y="1822922"/>
                        <a:ext cx="2829504" cy="239829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8">
                    <p14:nvContentPartPr>
                      <p14:cNvPr id="91" name="Ink 90">
                        <a:extLst>
                          <a:ext uri="{FF2B5EF4-FFF2-40B4-BE49-F238E27FC236}">
                            <a16:creationId xmlns:a16="http://schemas.microsoft.com/office/drawing/2014/main" id="{880EF1F5-977C-40B8-970E-85B8080D5DD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0719" y="1676788"/>
                      <a:ext cx="1301024" cy="197460"/>
                    </p14:xfrm>
                  </p:contentPart>
                </mc:Choice>
                <mc:Fallback xmlns="">
                  <p:pic>
                    <p:nvPicPr>
                      <p:cNvPr id="91" name="Ink 90">
                        <a:extLst>
                          <a:ext uri="{FF2B5EF4-FFF2-40B4-BE49-F238E27FC236}">
                            <a16:creationId xmlns:a16="http://schemas.microsoft.com/office/drawing/2014/main" id="{880EF1F5-977C-40B8-970E-85B8080D5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3903567" y="1639808"/>
                        <a:ext cx="1374627" cy="27072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">
                    <p14:nvContentPartPr>
                      <p14:cNvPr id="92" name="Ink 91">
                        <a:extLst>
                          <a:ext uri="{FF2B5EF4-FFF2-40B4-BE49-F238E27FC236}">
                            <a16:creationId xmlns:a16="http://schemas.microsoft.com/office/drawing/2014/main" id="{522C085C-5B0E-4D22-8993-7325ABAD8D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49844" y="1864888"/>
                      <a:ext cx="19080" cy="9360"/>
                    </p14:xfrm>
                  </p:contentPart>
                </mc:Choice>
                <mc:Fallback xmlns="">
                  <p:pic>
                    <p:nvPicPr>
                      <p:cNvPr id="92" name="Ink 91">
                        <a:extLst>
                          <a:ext uri="{FF2B5EF4-FFF2-40B4-BE49-F238E27FC236}">
                            <a16:creationId xmlns:a16="http://schemas.microsoft.com/office/drawing/2014/main" id="{522C085C-5B0E-4D22-8993-7325ABAD8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3432177" y="1848174"/>
                        <a:ext cx="53707" cy="42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2">
                    <p14:nvContentPartPr>
                      <p14:cNvPr id="93" name="Ink 92">
                        <a:extLst>
                          <a:ext uri="{FF2B5EF4-FFF2-40B4-BE49-F238E27FC236}">
                            <a16:creationId xmlns:a16="http://schemas.microsoft.com/office/drawing/2014/main" id="{DB27D9BE-8000-496F-88C3-3ECBF75813F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2684" y="1845808"/>
                      <a:ext cx="2520" cy="15120"/>
                    </p14:xfrm>
                  </p:contentPart>
                </mc:Choice>
                <mc:Fallback xmlns="">
                  <p:pic>
                    <p:nvPicPr>
                      <p:cNvPr id="93" name="Ink 92">
                        <a:extLst>
                          <a:ext uri="{FF2B5EF4-FFF2-40B4-BE49-F238E27FC236}">
                            <a16:creationId xmlns:a16="http://schemas.microsoft.com/office/drawing/2014/main" id="{DB27D9BE-8000-496F-88C3-3ECBF7581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3926934" y="1828626"/>
                        <a:ext cx="33390" cy="487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">
                    <p14:nvContentPartPr>
                      <p14:cNvPr id="94" name="Ink 93">
                        <a:extLst>
                          <a:ext uri="{FF2B5EF4-FFF2-40B4-BE49-F238E27FC236}">
                            <a16:creationId xmlns:a16="http://schemas.microsoft.com/office/drawing/2014/main" id="{79DC9DAB-8EF1-494A-BED4-8594379F8455}"/>
                          </a:ext>
                        </a:extLst>
                      </p14:cNvPr>
                      <p14:cNvContentPartPr/>
                      <p14:nvPr/>
                    </p14:nvContentPartPr>
                    <p14:xfrm rot="248709">
                      <a:off x="1271879" y="1740633"/>
                      <a:ext cx="2654117" cy="2543918"/>
                    </p14:xfrm>
                  </p:contentPart>
                </mc:Choice>
                <mc:Fallback xmlns="">
                  <p:pic>
                    <p:nvPicPr>
                      <p:cNvPr id="94" name="Ink 93">
                        <a:extLst>
                          <a:ext uri="{FF2B5EF4-FFF2-40B4-BE49-F238E27FC236}">
                            <a16:creationId xmlns:a16="http://schemas.microsoft.com/office/drawing/2014/main" id="{79DC9DAB-8EF1-494A-BED4-8594379F8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 rot="248709">
                        <a:off x="1197550" y="1666532"/>
                        <a:ext cx="2801373" cy="26914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">
                    <p14:nvContentPartPr>
                      <p14:cNvPr id="95" name="Ink 94">
                        <a:extLst>
                          <a:ext uri="{FF2B5EF4-FFF2-40B4-BE49-F238E27FC236}">
                            <a16:creationId xmlns:a16="http://schemas.microsoft.com/office/drawing/2014/main" id="{8D6AB1EF-A6FC-448B-9132-9DC4A36C9C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7510" y="1757860"/>
                      <a:ext cx="1953216" cy="109728"/>
                    </p14:xfrm>
                  </p:contentPart>
                </mc:Choice>
                <mc:Fallback xmlns="">
                  <p:pic>
                    <p:nvPicPr>
                      <p:cNvPr id="95" name="Ink 94">
                        <a:extLst>
                          <a:ext uri="{FF2B5EF4-FFF2-40B4-BE49-F238E27FC236}">
                            <a16:creationId xmlns:a16="http://schemas.microsoft.com/office/drawing/2014/main" id="{8D6AB1EF-A6FC-448B-9132-9DC4A36C9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3858622" y="1659938"/>
                        <a:ext cx="2150291" cy="30487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8">
                    <p14:nvContentPartPr>
                      <p14:cNvPr id="96" name="Ink 95">
                        <a:extLst>
                          <a:ext uri="{FF2B5EF4-FFF2-40B4-BE49-F238E27FC236}">
                            <a16:creationId xmlns:a16="http://schemas.microsoft.com/office/drawing/2014/main" id="{1B531C80-9DE1-4C2B-8D76-B44F5F9267B8}"/>
                          </a:ext>
                        </a:extLst>
                      </p14:cNvPr>
                      <p14:cNvContentPartPr/>
                      <p14:nvPr/>
                    </p14:nvContentPartPr>
                    <p14:xfrm rot="881429">
                      <a:off x="4032384" y="163176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1B531C80-9DE1-4C2B-8D76-B44F5F926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 rot="881429">
                        <a:off x="3908949" y="1508756"/>
                        <a:ext cx="2200086" cy="70172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">
                    <p14:nvContentPartPr>
                      <p14:cNvPr id="97" name="Ink 96">
                        <a:extLst>
                          <a:ext uri="{FF2B5EF4-FFF2-40B4-BE49-F238E27FC236}">
                            <a16:creationId xmlns:a16="http://schemas.microsoft.com/office/drawing/2014/main" id="{33AB9247-1E8D-44C0-90B7-6B1E878EDDE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5201" y="150168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97" name="Ink 96">
                        <a:extLst>
                          <a:ext uri="{FF2B5EF4-FFF2-40B4-BE49-F238E27FC236}">
                            <a16:creationId xmlns:a16="http://schemas.microsoft.com/office/drawing/2014/main" id="{33AB9247-1E8D-44C0-90B7-6B1E878ED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3856313" y="1403190"/>
                        <a:ext cx="2150291" cy="5777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2">
                    <p14:nvContentPartPr>
                      <p14:cNvPr id="98" name="Ink 97">
                        <a:extLst>
                          <a:ext uri="{FF2B5EF4-FFF2-40B4-BE49-F238E27FC236}">
                            <a16:creationId xmlns:a16="http://schemas.microsoft.com/office/drawing/2014/main" id="{981ABEAA-0DC8-430D-9B3B-275BC62903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67516" y="1551265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98" name="Ink 97">
                        <a:extLst>
                          <a:ext uri="{FF2B5EF4-FFF2-40B4-BE49-F238E27FC236}">
                            <a16:creationId xmlns:a16="http://schemas.microsoft.com/office/drawing/2014/main" id="{981ABEAA-0DC8-430D-9B3B-275BC6290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3768628" y="1452768"/>
                        <a:ext cx="2150291" cy="5777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3">
                    <p14:nvContentPartPr>
                      <p14:cNvPr id="99" name="Ink 98">
                        <a:extLst>
                          <a:ext uri="{FF2B5EF4-FFF2-40B4-BE49-F238E27FC236}">
                            <a16:creationId xmlns:a16="http://schemas.microsoft.com/office/drawing/2014/main" id="{680DB406-CFAE-4DA4-B3C1-AFD3FAAACE40}"/>
                          </a:ext>
                        </a:extLst>
                      </p14:cNvPr>
                      <p14:cNvContentPartPr/>
                      <p14:nvPr/>
                    </p14:nvContentPartPr>
                    <p14:xfrm rot="21317794">
                      <a:off x="3762983" y="157300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99" name="Ink 98">
                        <a:extLst>
                          <a:ext uri="{FF2B5EF4-FFF2-40B4-BE49-F238E27FC236}">
                            <a16:creationId xmlns:a16="http://schemas.microsoft.com/office/drawing/2014/main" id="{680DB406-CFAE-4DA4-B3C1-AFD3FAAAC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 rot="21317794">
                        <a:off x="3664095" y="1474510"/>
                        <a:ext cx="2150291" cy="5777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4">
                    <p14:nvContentPartPr>
                      <p14:cNvPr id="100" name="Ink 99">
                        <a:extLst>
                          <a:ext uri="{FF2B5EF4-FFF2-40B4-BE49-F238E27FC236}">
                            <a16:creationId xmlns:a16="http://schemas.microsoft.com/office/drawing/2014/main" id="{4308E254-6EF5-469F-8AE5-7126E71BEC63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92714" y="1534639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00" name="Ink 99">
                        <a:extLst>
                          <a:ext uri="{FF2B5EF4-FFF2-40B4-BE49-F238E27FC236}">
                            <a16:creationId xmlns:a16="http://schemas.microsoft.com/office/drawing/2014/main" id="{4308E254-6EF5-469F-8AE5-7126E71BE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 rot="535601">
                        <a:off x="4093826" y="1436142"/>
                        <a:ext cx="2150291" cy="5777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">
                    <p14:nvContentPartPr>
                      <p14:cNvPr id="101" name="Ink 100">
                        <a:extLst>
                          <a:ext uri="{FF2B5EF4-FFF2-40B4-BE49-F238E27FC236}">
                            <a16:creationId xmlns:a16="http://schemas.microsoft.com/office/drawing/2014/main" id="{EF855669-DA54-49D1-A48F-B9C5F1E73A22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14468" y="1601651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101" name="Ink 100">
                        <a:extLst>
                          <a:ext uri="{FF2B5EF4-FFF2-40B4-BE49-F238E27FC236}">
                            <a16:creationId xmlns:a16="http://schemas.microsoft.com/office/drawing/2014/main" id="{EF855669-DA54-49D1-A48F-B9C5F1E73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 rot="535601">
                        <a:off x="4015580" y="1503154"/>
                        <a:ext cx="2150291" cy="5777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">
                    <p14:nvContentPartPr>
                      <p14:cNvPr id="102" name="Ink 101">
                        <a:extLst>
                          <a:ext uri="{FF2B5EF4-FFF2-40B4-BE49-F238E27FC236}">
                            <a16:creationId xmlns:a16="http://schemas.microsoft.com/office/drawing/2014/main" id="{62A57D3A-3F5A-4A8A-97B4-A5F50AFE3DEA}"/>
                          </a:ext>
                        </a:extLst>
                      </p14:cNvPr>
                      <p14:cNvContentPartPr/>
                      <p14:nvPr/>
                    </p14:nvContentPartPr>
                    <p14:xfrm rot="1202900">
                      <a:off x="4152927" y="171252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62A57D3A-3F5A-4A8A-97B4-A5F50AFE3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 rot="1202900">
                        <a:off x="4029492" y="1589516"/>
                        <a:ext cx="2200086" cy="70172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6B52CEE-3F6B-4231-A4E3-7A0146E57784}"/>
                    </a:ext>
                  </a:extLst>
                </p:cNvPr>
                <p:cNvGrpSpPr/>
                <p:nvPr/>
              </p:nvGrpSpPr>
              <p:grpSpPr>
                <a:xfrm>
                  <a:off x="1152692" y="2152840"/>
                  <a:ext cx="4969968" cy="2156531"/>
                  <a:chOff x="1175962" y="1501687"/>
                  <a:chExt cx="4969968" cy="2782864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7">
                    <p14:nvContentPartPr>
                      <p14:cNvPr id="75" name="Ink 74">
                        <a:extLst>
                          <a:ext uri="{FF2B5EF4-FFF2-40B4-BE49-F238E27FC236}">
                            <a16:creationId xmlns:a16="http://schemas.microsoft.com/office/drawing/2014/main" id="{100FFEF3-049A-46BE-B7A9-20E733136A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77604" y="4158448"/>
                      <a:ext cx="3600" cy="1440"/>
                    </p14:xfrm>
                  </p:contentPart>
                </mc:Choice>
                <mc:Fallback xmlns="">
                  <p:pic>
                    <p:nvPicPr>
                      <p:cNvPr id="75" name="Ink 74">
                        <a:extLst>
                          <a:ext uri="{FF2B5EF4-FFF2-40B4-BE49-F238E27FC236}">
                            <a16:creationId xmlns:a16="http://schemas.microsoft.com/office/drawing/2014/main" id="{100FFEF3-049A-46BE-B7A9-20E733136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1270404" y="4149808"/>
                        <a:ext cx="18000" cy="18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">
                    <p14:nvContentPartPr>
                      <p14:cNvPr id="76" name="Ink 75">
                        <a:extLst>
                          <a:ext uri="{FF2B5EF4-FFF2-40B4-BE49-F238E27FC236}">
                            <a16:creationId xmlns:a16="http://schemas.microsoft.com/office/drawing/2014/main" id="{6FE7DD52-84ED-4371-AC9E-3659EFCED62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75962" y="1859969"/>
                      <a:ext cx="2756575" cy="2325600"/>
                    </p14:xfrm>
                  </p:contentPart>
                </mc:Choice>
                <mc:Fallback xmlns="">
                  <p:pic>
                    <p:nvPicPr>
                      <p:cNvPr id="76" name="Ink 75">
                        <a:extLst>
                          <a:ext uri="{FF2B5EF4-FFF2-40B4-BE49-F238E27FC236}">
                            <a16:creationId xmlns:a16="http://schemas.microsoft.com/office/drawing/2014/main" id="{6FE7DD52-84ED-4371-AC9E-3659EFCED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138796" y="1819047"/>
                        <a:ext cx="2829504" cy="24066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1">
                    <p14:nvContentPartPr>
                      <p14:cNvPr id="77" name="Ink 76">
                        <a:extLst>
                          <a:ext uri="{FF2B5EF4-FFF2-40B4-BE49-F238E27FC236}">
                            <a16:creationId xmlns:a16="http://schemas.microsoft.com/office/drawing/2014/main" id="{7584AFFD-6A7E-4F39-AB52-83544C6457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0719" y="1676788"/>
                      <a:ext cx="1301024" cy="197460"/>
                    </p14:xfrm>
                  </p:contentPart>
                </mc:Choice>
                <mc:Fallback xmlns="">
                  <p:pic>
                    <p:nvPicPr>
                      <p:cNvPr id="77" name="Ink 76">
                        <a:extLst>
                          <a:ext uri="{FF2B5EF4-FFF2-40B4-BE49-F238E27FC236}">
                            <a16:creationId xmlns:a16="http://schemas.microsoft.com/office/drawing/2014/main" id="{7584AFFD-6A7E-4F39-AB52-83544C645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3903567" y="1635908"/>
                        <a:ext cx="1374627" cy="2784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3">
                    <p14:nvContentPartPr>
                      <p14:cNvPr id="78" name="Ink 77">
                        <a:extLst>
                          <a:ext uri="{FF2B5EF4-FFF2-40B4-BE49-F238E27FC236}">
                            <a16:creationId xmlns:a16="http://schemas.microsoft.com/office/drawing/2014/main" id="{CB9798F9-A8E5-4D49-B5A3-8526993D271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49844" y="1864888"/>
                      <a:ext cx="19080" cy="936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CB9798F9-A8E5-4D49-B5A3-8526993D2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3432808" y="1846888"/>
                        <a:ext cx="52470" cy="44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5">
                    <p14:nvContentPartPr>
                      <p14:cNvPr id="79" name="Ink 78">
                        <a:extLst>
                          <a:ext uri="{FF2B5EF4-FFF2-40B4-BE49-F238E27FC236}">
                            <a16:creationId xmlns:a16="http://schemas.microsoft.com/office/drawing/2014/main" id="{D4E5F33E-C5E0-49C4-BF72-DD90A38AF84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42684" y="1845808"/>
                      <a:ext cx="2520" cy="15120"/>
                    </p14:xfrm>
                  </p:contentPart>
                </mc:Choice>
                <mc:Fallback xmlns="">
                  <p:pic>
                    <p:nvPicPr>
                      <p:cNvPr id="79" name="Ink 78">
                        <a:extLst>
                          <a:ext uri="{FF2B5EF4-FFF2-40B4-BE49-F238E27FC236}">
                            <a16:creationId xmlns:a16="http://schemas.microsoft.com/office/drawing/2014/main" id="{D4E5F33E-C5E0-49C4-BF72-DD90A38AF8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3926934" y="1826908"/>
                        <a:ext cx="33390" cy="5216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7">
                    <p14:nvContentPartPr>
                      <p14:cNvPr id="80" name="Ink 79">
                        <a:extLst>
                          <a:ext uri="{FF2B5EF4-FFF2-40B4-BE49-F238E27FC236}">
                            <a16:creationId xmlns:a16="http://schemas.microsoft.com/office/drawing/2014/main" id="{E17E97CE-B689-4C6C-9C5F-DF89159C3125}"/>
                          </a:ext>
                        </a:extLst>
                      </p14:cNvPr>
                      <p14:cNvContentPartPr/>
                      <p14:nvPr/>
                    </p14:nvContentPartPr>
                    <p14:xfrm rot="248709">
                      <a:off x="1271879" y="1740633"/>
                      <a:ext cx="2654117" cy="2543918"/>
                    </p14:xfrm>
                  </p:contentPart>
                </mc:Choice>
                <mc:Fallback xmlns="">
                  <p:pic>
                    <p:nvPicPr>
                      <p:cNvPr id="80" name="Ink 79">
                        <a:extLst>
                          <a:ext uri="{FF2B5EF4-FFF2-40B4-BE49-F238E27FC236}">
                            <a16:creationId xmlns:a16="http://schemas.microsoft.com/office/drawing/2014/main" id="{E17E97CE-B689-4C6C-9C5F-DF89159C3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 rot="248709">
                        <a:off x="1197550" y="1658795"/>
                        <a:ext cx="2801373" cy="270682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9">
                    <p14:nvContentPartPr>
                      <p14:cNvPr id="81" name="Ink 80">
                        <a:extLst>
                          <a:ext uri="{FF2B5EF4-FFF2-40B4-BE49-F238E27FC236}">
                            <a16:creationId xmlns:a16="http://schemas.microsoft.com/office/drawing/2014/main" id="{C870EB35-258C-4939-9445-1CFAD73825E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7510" y="1757860"/>
                      <a:ext cx="1953216" cy="109728"/>
                    </p14:xfrm>
                  </p:contentPart>
                </mc:Choice>
                <mc:Fallback xmlns="">
                  <p:pic>
                    <p:nvPicPr>
                      <p:cNvPr id="81" name="Ink 80">
                        <a:extLst>
                          <a:ext uri="{FF2B5EF4-FFF2-40B4-BE49-F238E27FC236}">
                            <a16:creationId xmlns:a16="http://schemas.microsoft.com/office/drawing/2014/main" id="{C870EB35-258C-4939-9445-1CFAD7382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3858622" y="1649667"/>
                        <a:ext cx="2150291" cy="32534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1">
                    <p14:nvContentPartPr>
                      <p14:cNvPr id="82" name="Ink 81">
                        <a:extLst>
                          <a:ext uri="{FF2B5EF4-FFF2-40B4-BE49-F238E27FC236}">
                            <a16:creationId xmlns:a16="http://schemas.microsoft.com/office/drawing/2014/main" id="{3A8EB7F4-33EA-4917-9D03-1E290214D71A}"/>
                          </a:ext>
                        </a:extLst>
                      </p14:cNvPr>
                      <p14:cNvContentPartPr/>
                      <p14:nvPr/>
                    </p14:nvContentPartPr>
                    <p14:xfrm rot="881429">
                      <a:off x="4032384" y="163176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82" name="Ink 81">
                        <a:extLst>
                          <a:ext uri="{FF2B5EF4-FFF2-40B4-BE49-F238E27FC236}">
                            <a16:creationId xmlns:a16="http://schemas.microsoft.com/office/drawing/2014/main" id="{3A8EB7F4-33EA-4917-9D03-1E290214D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 rot="881429">
                        <a:off x="3908949" y="1495851"/>
                        <a:ext cx="2200086" cy="72746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3">
                    <p14:nvContentPartPr>
                      <p14:cNvPr id="83" name="Ink 82">
                        <a:extLst>
                          <a:ext uri="{FF2B5EF4-FFF2-40B4-BE49-F238E27FC236}">
                            <a16:creationId xmlns:a16="http://schemas.microsoft.com/office/drawing/2014/main" id="{6C65D5F5-5EAE-43D5-AB02-ACC097FB271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955201" y="150168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83" name="Ink 82">
                        <a:extLst>
                          <a:ext uri="{FF2B5EF4-FFF2-40B4-BE49-F238E27FC236}">
                            <a16:creationId xmlns:a16="http://schemas.microsoft.com/office/drawing/2014/main" id="{6C65D5F5-5EAE-43D5-AB02-ACC097FB2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3856313" y="1392822"/>
                        <a:ext cx="2150291" cy="598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5">
                    <p14:nvContentPartPr>
                      <p14:cNvPr id="84" name="Ink 83">
                        <a:extLst>
                          <a:ext uri="{FF2B5EF4-FFF2-40B4-BE49-F238E27FC236}">
                            <a16:creationId xmlns:a16="http://schemas.microsoft.com/office/drawing/2014/main" id="{681EA0DA-34ED-4B92-98A6-8E69530D73E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67516" y="1551265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84" name="Ink 83">
                        <a:extLst>
                          <a:ext uri="{FF2B5EF4-FFF2-40B4-BE49-F238E27FC236}">
                            <a16:creationId xmlns:a16="http://schemas.microsoft.com/office/drawing/2014/main" id="{681EA0DA-34ED-4B92-98A6-8E69530D7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3768628" y="1442400"/>
                        <a:ext cx="2150291" cy="598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6">
                    <p14:nvContentPartPr>
                      <p14:cNvPr id="85" name="Ink 84">
                        <a:extLst>
                          <a:ext uri="{FF2B5EF4-FFF2-40B4-BE49-F238E27FC236}">
                            <a16:creationId xmlns:a16="http://schemas.microsoft.com/office/drawing/2014/main" id="{1C28CE45-C7F3-4E16-B6AF-ACB9C8736798}"/>
                          </a:ext>
                        </a:extLst>
                      </p14:cNvPr>
                      <p14:cNvContentPartPr/>
                      <p14:nvPr/>
                    </p14:nvContentPartPr>
                    <p14:xfrm rot="21317794">
                      <a:off x="3762983" y="1573007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85" name="Ink 84">
                        <a:extLst>
                          <a:ext uri="{FF2B5EF4-FFF2-40B4-BE49-F238E27FC236}">
                            <a16:creationId xmlns:a16="http://schemas.microsoft.com/office/drawing/2014/main" id="{1C28CE45-C7F3-4E16-B6AF-ACB9C8736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 rot="21317794">
                        <a:off x="3664095" y="1464142"/>
                        <a:ext cx="2150291" cy="598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7">
                    <p14:nvContentPartPr>
                      <p14:cNvPr id="86" name="Ink 85">
                        <a:extLst>
                          <a:ext uri="{FF2B5EF4-FFF2-40B4-BE49-F238E27FC236}">
                            <a16:creationId xmlns:a16="http://schemas.microsoft.com/office/drawing/2014/main" id="{E93DB485-A700-49B2-94A7-BA6EC332B4FA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92714" y="1534639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86" name="Ink 85">
                        <a:extLst>
                          <a:ext uri="{FF2B5EF4-FFF2-40B4-BE49-F238E27FC236}">
                            <a16:creationId xmlns:a16="http://schemas.microsoft.com/office/drawing/2014/main" id="{E93DB485-A700-49B2-94A7-BA6EC332B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 rot="535601">
                        <a:off x="4093826" y="1425774"/>
                        <a:ext cx="2150291" cy="598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8">
                    <p14:nvContentPartPr>
                      <p14:cNvPr id="87" name="Ink 86">
                        <a:extLst>
                          <a:ext uri="{FF2B5EF4-FFF2-40B4-BE49-F238E27FC236}">
                            <a16:creationId xmlns:a16="http://schemas.microsoft.com/office/drawing/2014/main" id="{11950A12-4479-4A78-A8D3-88CC27EF66A6}"/>
                          </a:ext>
                        </a:extLst>
                      </p14:cNvPr>
                      <p14:cNvContentPartPr/>
                      <p14:nvPr/>
                    </p14:nvContentPartPr>
                    <p14:xfrm rot="535601">
                      <a:off x="4114468" y="1601651"/>
                      <a:ext cx="1953216" cy="381413"/>
                    </p14:xfrm>
                  </p:contentPart>
                </mc:Choice>
                <mc:Fallback xmlns="">
                  <p:pic>
                    <p:nvPicPr>
                      <p:cNvPr id="87" name="Ink 86">
                        <a:extLst>
                          <a:ext uri="{FF2B5EF4-FFF2-40B4-BE49-F238E27FC236}">
                            <a16:creationId xmlns:a16="http://schemas.microsoft.com/office/drawing/2014/main" id="{11950A12-4479-4A78-A8D3-88CC27EF6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 rot="535601">
                        <a:off x="4015580" y="1492786"/>
                        <a:ext cx="2150291" cy="598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9">
                    <p14:nvContentPartPr>
                      <p14:cNvPr id="88" name="Ink 87">
                        <a:extLst>
                          <a:ext uri="{FF2B5EF4-FFF2-40B4-BE49-F238E27FC236}">
                            <a16:creationId xmlns:a16="http://schemas.microsoft.com/office/drawing/2014/main" id="{C012F3CB-52D5-4995-B5DA-9DBA07511F57}"/>
                          </a:ext>
                        </a:extLst>
                      </p14:cNvPr>
                      <p14:cNvContentPartPr/>
                      <p14:nvPr/>
                    </p14:nvContentPartPr>
                    <p14:xfrm rot="1202900">
                      <a:off x="4152927" y="1712528"/>
                      <a:ext cx="1953216" cy="456402"/>
                    </p14:xfrm>
                  </p:contentPart>
                </mc:Choice>
                <mc:Fallback xmlns="">
                  <p:pic>
                    <p:nvPicPr>
                      <p:cNvPr id="88" name="Ink 87">
                        <a:extLst>
                          <a:ext uri="{FF2B5EF4-FFF2-40B4-BE49-F238E27FC236}">
                            <a16:creationId xmlns:a16="http://schemas.microsoft.com/office/drawing/2014/main" id="{C012F3CB-52D5-4995-B5DA-9DBA07511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 rot="1202900">
                        <a:off x="4029492" y="1576611"/>
                        <a:ext cx="2200086" cy="72746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DD27D2-499C-4FC2-A39D-9FED01FA7A7D}"/>
                </a:ext>
              </a:extLst>
            </p:cNvPr>
            <p:cNvGrpSpPr/>
            <p:nvPr/>
          </p:nvGrpSpPr>
          <p:grpSpPr>
            <a:xfrm>
              <a:off x="1185987" y="1419974"/>
              <a:ext cx="3822958" cy="2866469"/>
              <a:chOff x="1229100" y="791298"/>
              <a:chExt cx="3822958" cy="2866469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4EBA95D-2B85-4E16-A15B-BA0ACF3788D6}"/>
                  </a:ext>
                </a:extLst>
              </p:cNvPr>
              <p:cNvGrpSpPr/>
              <p:nvPr/>
            </p:nvGrpSpPr>
            <p:grpSpPr>
              <a:xfrm>
                <a:off x="1229100" y="814489"/>
                <a:ext cx="3762941" cy="2723087"/>
                <a:chOff x="1229100" y="814489"/>
                <a:chExt cx="3762941" cy="272308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F08BE2AB-7DDC-454C-B715-CB026E5A3D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29100" y="1248735"/>
                    <a:ext cx="2325145" cy="2288841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F08BE2AB-7DDC-454C-B715-CB026E5A3D3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195375" y="1223457"/>
                      <a:ext cx="2391960" cy="2338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4D283CA7-3634-48D3-9B1F-3F94830EC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4D283CA7-3634-48D3-9B1F-3F94830ECA9B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3481782" y="789204"/>
                      <a:ext cx="1485563" cy="49997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E1F6442F-99EF-475B-9B7D-410E21089E96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38190" y="859765"/>
                    <a:ext cx="1418760" cy="45036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E1F6442F-99EF-475B-9B7D-410E21089E96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 rot="261947">
                      <a:off x="3482203" y="817782"/>
                      <a:ext cx="1530098" cy="5338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7E36BC9-A96B-4D20-AFE0-13EF9F538046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73281" y="855063"/>
                    <a:ext cx="1418760" cy="45036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7E36BC9-A96B-4D20-AFE0-13EF9F538046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 rot="261947">
                      <a:off x="3461307" y="771098"/>
                      <a:ext cx="1642708" cy="61781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F232E83-C120-40A2-A300-D6BE04DA171F}"/>
                  </a:ext>
                </a:extLst>
              </p:cNvPr>
              <p:cNvGrpSpPr/>
              <p:nvPr/>
            </p:nvGrpSpPr>
            <p:grpSpPr>
              <a:xfrm>
                <a:off x="1244184" y="838219"/>
                <a:ext cx="3762941" cy="2699358"/>
                <a:chOff x="1229100" y="814489"/>
                <a:chExt cx="3762941" cy="272308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716E745-B866-47B7-9B41-EE5E989F8C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29100" y="1248735"/>
                    <a:ext cx="2325145" cy="2288841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716E745-B866-47B7-9B41-EE5E989F8C61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195375" y="1223239"/>
                      <a:ext cx="2391960" cy="23388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A79F54D5-DAEE-46EF-937F-16F863C615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A79F54D5-DAEE-46EF-937F-16F863C615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3481782" y="788988"/>
                      <a:ext cx="1485563" cy="5008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642805C8-8BAE-4B37-875E-C8B0F6190E94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38190" y="859765"/>
                    <a:ext cx="1418760" cy="45036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642805C8-8BAE-4B37-875E-C8B0F6190E94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 rot="261947">
                      <a:off x="3482203" y="817423"/>
                      <a:ext cx="1530098" cy="53456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E17ADD1-7E4B-4F81-BC9F-BB32159FBBB1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73281" y="855063"/>
                    <a:ext cx="1418760" cy="45036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E17ADD1-7E4B-4F81-BC9F-BB32159FBBB1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 rot="261947">
                      <a:off x="3461307" y="770380"/>
                      <a:ext cx="1642708" cy="61972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BBB203B-A993-474E-A296-E247AF287580}"/>
                  </a:ext>
                </a:extLst>
              </p:cNvPr>
              <p:cNvGrpSpPr/>
              <p:nvPr/>
            </p:nvGrpSpPr>
            <p:grpSpPr>
              <a:xfrm>
                <a:off x="1289117" y="861154"/>
                <a:ext cx="3762941" cy="2653841"/>
                <a:chOff x="1229100" y="814489"/>
                <a:chExt cx="3762941" cy="272308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44A71322-C686-4C02-A247-1FC6FCE5C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29100" y="1248735"/>
                    <a:ext cx="2325145" cy="2288841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44A71322-C686-4C02-A247-1FC6FCE5CF21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195375" y="1222792"/>
                      <a:ext cx="2391960" cy="23402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1D8FFF4-90E2-455F-9FF6-8F87887A3F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1D8FFF4-90E2-455F-9FF6-8F87887A3F6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3481782" y="789034"/>
                      <a:ext cx="1485563" cy="50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43DE7157-AA0B-4272-AD74-5646B68B1C6D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38190" y="859765"/>
                    <a:ext cx="1418760" cy="45036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43DE7157-AA0B-4272-AD74-5646B68B1C6D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 rot="261947">
                      <a:off x="3482203" y="816687"/>
                      <a:ext cx="1530098" cy="5365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B01EAC21-FFAD-42CF-8A0E-C86F9CFB3198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73281" y="855063"/>
                    <a:ext cx="1418760" cy="45036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B01EAC21-FFAD-42CF-8A0E-C86F9CFB3198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 rot="261947">
                      <a:off x="3461307" y="768907"/>
                      <a:ext cx="1642708" cy="62267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B862395-D3D0-4A65-AF05-F8D796623797}"/>
                  </a:ext>
                </a:extLst>
              </p:cNvPr>
              <p:cNvGrpSpPr/>
              <p:nvPr/>
            </p:nvGrpSpPr>
            <p:grpSpPr>
              <a:xfrm>
                <a:off x="1249376" y="791298"/>
                <a:ext cx="3716961" cy="2723491"/>
                <a:chOff x="1275080" y="814489"/>
                <a:chExt cx="3716961" cy="2705475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93FEEAD6-EA58-41B2-8D31-A118079D24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5080" y="1231123"/>
                    <a:ext cx="2325145" cy="2288841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93FEEAD6-EA58-41B2-8D31-A118079D244F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1241355" y="1206013"/>
                      <a:ext cx="2391960" cy="23381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AD4D51C5-EE58-41C1-97DB-296BD12728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AD4D51C5-EE58-41C1-97DB-296BD12728C3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3481782" y="789364"/>
                      <a:ext cx="1485563" cy="5001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A12C3749-183D-4CED-AC71-6EB4CACCA9D4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38190" y="859765"/>
                    <a:ext cx="1418760" cy="45036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A12C3749-183D-4CED-AC71-6EB4CACCA9D4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 rot="261947">
                      <a:off x="3482203" y="818047"/>
                      <a:ext cx="1530098" cy="53379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9A9B99CE-5783-4B57-8895-7BA159C9D370}"/>
                        </a:ext>
                      </a:extLst>
                    </p14:cNvPr>
                    <p14:cNvContentPartPr/>
                    <p14:nvPr/>
                  </p14:nvContentPartPr>
                  <p14:xfrm rot="261947">
                    <a:off x="3573281" y="855063"/>
                    <a:ext cx="1418760" cy="45036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9A9B99CE-5783-4B57-8895-7BA159C9D370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 rot="261947">
                      <a:off x="3461307" y="771628"/>
                      <a:ext cx="1642708" cy="61723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CE0DCAA-78B4-4F4C-8C01-C08A50AA56BD}"/>
                  </a:ext>
                </a:extLst>
              </p:cNvPr>
              <p:cNvGrpSpPr/>
              <p:nvPr/>
            </p:nvGrpSpPr>
            <p:grpSpPr>
              <a:xfrm rot="196395">
                <a:off x="1340785" y="891493"/>
                <a:ext cx="3659181" cy="2723491"/>
                <a:chOff x="1275080" y="814489"/>
                <a:chExt cx="3659181" cy="2705475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51BBF237-5C14-46D4-A962-DBBA7A4781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5080" y="1231123"/>
                    <a:ext cx="2325145" cy="2288841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51BBF237-5C14-46D4-A962-DBBA7A478186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1241355" y="1206013"/>
                      <a:ext cx="2391960" cy="23381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136875BF-5A0B-4532-97E5-C57AF1A8D0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136875BF-5A0B-4532-97E5-C57AF1A8D011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3481782" y="789364"/>
                      <a:ext cx="1485563" cy="50013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630A23F-82FE-4700-946D-1F73905E42B6}"/>
                  </a:ext>
                </a:extLst>
              </p:cNvPr>
              <p:cNvGrpSpPr/>
              <p:nvPr/>
            </p:nvGrpSpPr>
            <p:grpSpPr>
              <a:xfrm rot="242190">
                <a:off x="1317139" y="934276"/>
                <a:ext cx="3659181" cy="2723491"/>
                <a:chOff x="1275080" y="814489"/>
                <a:chExt cx="3659181" cy="2705475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49" name="Ink 48">
                      <a:extLst>
                        <a:ext uri="{FF2B5EF4-FFF2-40B4-BE49-F238E27FC236}">
                          <a16:creationId xmlns:a16="http://schemas.microsoft.com/office/drawing/2014/main" id="{62F82F09-5871-413B-80A8-14842FB59F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5080" y="1231123"/>
                    <a:ext cx="2325145" cy="2288841"/>
                  </p14:xfrm>
                </p:contentPart>
              </mc:Choice>
              <mc:Fallback xmlns="">
                <p:pic>
                  <p:nvPicPr>
                    <p:cNvPr id="49" name="Ink 48">
                      <a:extLst>
                        <a:ext uri="{FF2B5EF4-FFF2-40B4-BE49-F238E27FC236}">
                          <a16:creationId xmlns:a16="http://schemas.microsoft.com/office/drawing/2014/main" id="{62F82F09-5871-413B-80A8-14842FB59F17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1241355" y="1206013"/>
                      <a:ext cx="2391960" cy="23381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4">
                  <p14:nvContentPartPr>
                    <p14:cNvPr id="50" name="Ink 49">
                      <a:extLst>
                        <a:ext uri="{FF2B5EF4-FFF2-40B4-BE49-F238E27FC236}">
                          <a16:creationId xmlns:a16="http://schemas.microsoft.com/office/drawing/2014/main" id="{F4F80B67-1F13-451F-8700-9F33E20576F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50" name="Ink 49">
                      <a:extLst>
                        <a:ext uri="{FF2B5EF4-FFF2-40B4-BE49-F238E27FC236}">
                          <a16:creationId xmlns:a16="http://schemas.microsoft.com/office/drawing/2014/main" id="{F4F80B67-1F13-451F-8700-9F33E20576F7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3481782" y="789364"/>
                      <a:ext cx="1485563" cy="50013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8C23EC-279F-4705-88B8-55D746E7DD7E}"/>
                  </a:ext>
                </a:extLst>
              </p:cNvPr>
              <p:cNvGrpSpPr/>
              <p:nvPr/>
            </p:nvGrpSpPr>
            <p:grpSpPr>
              <a:xfrm rot="156501">
                <a:off x="1263375" y="896271"/>
                <a:ext cx="3659181" cy="2690456"/>
                <a:chOff x="1275080" y="814489"/>
                <a:chExt cx="3659181" cy="2705475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52F2FCBE-B9D8-4EB9-AF2A-7CDD3057B9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5080" y="1231123"/>
                    <a:ext cx="2325145" cy="2288841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52F2FCBE-B9D8-4EB9-AF2A-7CDD3057B9FD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1241355" y="1205707"/>
                      <a:ext cx="2391960" cy="23391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4E611722-FA93-4FF3-8977-9CFB9566F6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15501" y="814489"/>
                    <a:ext cx="1418760" cy="45036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4E611722-FA93-4FF3-8977-9CFB9566F63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3481782" y="789069"/>
                      <a:ext cx="1485563" cy="500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DB1BA6C-C5CD-47E7-8E2B-9674CE1B5F29}"/>
                      </a:ext>
                    </a:extLst>
                  </p14:cNvPr>
                  <p14:cNvContentPartPr/>
                  <p14:nvPr/>
                </p14:nvContentPartPr>
                <p14:xfrm>
                  <a:off x="1285096" y="1275289"/>
                  <a:ext cx="2325145" cy="2233429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DB1BA6C-C5CD-47E7-8E2B-9674CE1B5F2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251371" y="1250012"/>
                    <a:ext cx="2391960" cy="2283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0F47673-99C4-4D77-AB0B-7271539822A1}"/>
                      </a:ext>
                    </a:extLst>
                  </p14:cNvPr>
                  <p14:cNvContentPartPr/>
                  <p14:nvPr/>
                </p14:nvContentPartPr>
                <p14:xfrm rot="461243">
                  <a:off x="3593459" y="856426"/>
                  <a:ext cx="1418760" cy="439457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0F47673-99C4-4D77-AB0B-7271539822A1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 rot="461243">
                    <a:off x="3559740" y="831614"/>
                    <a:ext cx="1485563" cy="489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8583F94-D8B1-4771-97EA-884051A7029D}"/>
                      </a:ext>
                    </a:extLst>
                  </p14:cNvPr>
                  <p14:cNvContentPartPr/>
                  <p14:nvPr/>
                </p14:nvContentPartPr>
                <p14:xfrm rot="242190">
                  <a:off x="1241843" y="1306212"/>
                  <a:ext cx="2325145" cy="2304083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8583F94-D8B1-4771-97EA-884051A7029D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 rot="242190">
                    <a:off x="1208118" y="1280934"/>
                    <a:ext cx="2391960" cy="23536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F39D3BB-52BA-424D-A165-E2A9E6E240B4}"/>
                      </a:ext>
                    </a:extLst>
                  </p14:cNvPr>
                  <p14:cNvContentPartPr/>
                  <p14:nvPr/>
                </p14:nvContentPartPr>
                <p14:xfrm rot="1082567">
                  <a:off x="4066147" y="1011159"/>
                  <a:ext cx="950901" cy="136387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F39D3BB-52BA-424D-A165-E2A9E6E240B4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 rot="1082567">
                    <a:off x="3987912" y="952707"/>
                    <a:ext cx="1107370" cy="253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AA0850F-FC9B-4471-9129-C7326CF90496}"/>
                      </a:ext>
                    </a:extLst>
                  </p14:cNvPr>
                  <p14:cNvContentPartPr/>
                  <p14:nvPr/>
                </p14:nvContentPartPr>
                <p14:xfrm>
                  <a:off x="1294892" y="1266159"/>
                  <a:ext cx="2253815" cy="2247131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AA0850F-FC9B-4471-9129-C7326CF90496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1261167" y="1240878"/>
                    <a:ext cx="2320628" cy="2297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61F9C45-7F9C-4776-9F5E-0A17D4608544}"/>
                      </a:ext>
                    </a:extLst>
                  </p14:cNvPr>
                  <p14:cNvContentPartPr/>
                  <p14:nvPr/>
                </p14:nvContentPartPr>
                <p14:xfrm rot="533033">
                  <a:off x="3588073" y="994086"/>
                  <a:ext cx="1345309" cy="336639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61F9C45-7F9C-4776-9F5E-0A17D4608544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 rot="533033">
                    <a:off x="3532098" y="952125"/>
                    <a:ext cx="1456623" cy="420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24AE2A9-8B40-4C8A-B7DF-96CFAB163668}"/>
              </a:ext>
            </a:extLst>
          </p:cNvPr>
          <p:cNvSpPr txBox="1"/>
          <p:nvPr/>
        </p:nvSpPr>
        <p:spPr>
          <a:xfrm>
            <a:off x="4600184" y="315188"/>
            <a:ext cx="4290277" cy="1184940"/>
          </a:xfrm>
          <a:prstGeom prst="rect">
            <a:avLst/>
          </a:prstGeom>
          <a:solidFill>
            <a:srgbClr val="CCFF99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Bahnschrift Light" panose="020B0502040204020203" pitchFamily="34" charset="0"/>
              </a:rPr>
              <a:t> Dimensions = positive-to-negative continuums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Bahnschrift Light" panose="020B0502040204020203" pitchFamily="34" charset="0"/>
              </a:rPr>
              <a:t> 3 Dimensions = 3 primary color spectra  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Bahnschrift Light" panose="020B0502040204020203" pitchFamily="34" charset="0"/>
              </a:rPr>
              <a:t> Squares = intersections of 3 dimensions</a:t>
            </a:r>
          </a:p>
          <a:p>
            <a:pPr marL="214313" indent="-214313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Bahnschrift Light" panose="020B0502040204020203" pitchFamily="34" charset="0"/>
              </a:rPr>
              <a:t> Square colors = overlay of 3 primary colors</a:t>
            </a:r>
            <a:endParaRPr lang="en-US" sz="700" dirty="0">
              <a:latin typeface="Bahnschrift Light" panose="020B0502040204020203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2A6BDCE-65EC-4C21-8498-690A726B731B}"/>
              </a:ext>
            </a:extLst>
          </p:cNvPr>
          <p:cNvGrpSpPr/>
          <p:nvPr/>
        </p:nvGrpSpPr>
        <p:grpSpPr>
          <a:xfrm>
            <a:off x="3752644" y="1585934"/>
            <a:ext cx="386225" cy="390775"/>
            <a:chOff x="6112922" y="1132512"/>
            <a:chExt cx="703578" cy="69615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F60A475-759D-404A-AC34-A64280466E72}"/>
                </a:ext>
              </a:extLst>
            </p:cNvPr>
            <p:cNvSpPr/>
            <p:nvPr/>
          </p:nvSpPr>
          <p:spPr>
            <a:xfrm>
              <a:off x="6120342" y="1146702"/>
              <a:ext cx="696158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Graphic 145" descr="Heart with pulse with solid fill">
              <a:extLst>
                <a:ext uri="{FF2B5EF4-FFF2-40B4-BE49-F238E27FC236}">
                  <a16:creationId xmlns:a16="http://schemas.microsoft.com/office/drawing/2014/main" id="{3E2EEDAE-E45F-45AC-AE2E-0FBF559A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8"/>
                </a:ext>
              </a:extLst>
            </a:blip>
            <a:stretch>
              <a:fillRect/>
            </a:stretch>
          </p:blipFill>
          <p:spPr>
            <a:xfrm>
              <a:off x="6112922" y="1132512"/>
              <a:ext cx="696158" cy="696158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7C490BC-F8C2-4D7D-92C4-98FCD1526349}"/>
              </a:ext>
            </a:extLst>
          </p:cNvPr>
          <p:cNvGrpSpPr/>
          <p:nvPr/>
        </p:nvGrpSpPr>
        <p:grpSpPr>
          <a:xfrm>
            <a:off x="3110008" y="2466122"/>
            <a:ext cx="401456" cy="393142"/>
            <a:chOff x="6140539" y="2339185"/>
            <a:chExt cx="646446" cy="6193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097B86F-2003-4A68-9601-57F118DEC383}"/>
                </a:ext>
              </a:extLst>
            </p:cNvPr>
            <p:cNvSpPr/>
            <p:nvPr/>
          </p:nvSpPr>
          <p:spPr>
            <a:xfrm>
              <a:off x="6140539" y="2339185"/>
              <a:ext cx="646446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Graphic 148" descr="Grinning face with solid fill with solid fill">
              <a:extLst>
                <a:ext uri="{FF2B5EF4-FFF2-40B4-BE49-F238E27FC236}">
                  <a16:creationId xmlns:a16="http://schemas.microsoft.com/office/drawing/2014/main" id="{3F7DF2B5-ACB2-47A3-BD7E-BEF2B7A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0"/>
                </a:ext>
              </a:extLst>
            </a:blip>
            <a:stretch>
              <a:fillRect/>
            </a:stretch>
          </p:blipFill>
          <p:spPr>
            <a:xfrm>
              <a:off x="6148073" y="2339185"/>
              <a:ext cx="619368" cy="619368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2FFC21E-A2F0-411E-A330-A531AFEC3D90}"/>
              </a:ext>
            </a:extLst>
          </p:cNvPr>
          <p:cNvGrpSpPr/>
          <p:nvPr/>
        </p:nvGrpSpPr>
        <p:grpSpPr>
          <a:xfrm>
            <a:off x="4285477" y="2258383"/>
            <a:ext cx="413235" cy="393141"/>
            <a:chOff x="6090827" y="3443641"/>
            <a:chExt cx="696158" cy="653688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BCB51A4-DF09-4FF8-A7F4-1BEB7EB2A14E}"/>
                </a:ext>
              </a:extLst>
            </p:cNvPr>
            <p:cNvSpPr/>
            <p:nvPr/>
          </p:nvSpPr>
          <p:spPr>
            <a:xfrm>
              <a:off x="6090827" y="3477960"/>
              <a:ext cx="696158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Graphic 151" descr="Cycle with people with solid fill">
              <a:extLst>
                <a:ext uri="{FF2B5EF4-FFF2-40B4-BE49-F238E27FC236}">
                  <a16:creationId xmlns:a16="http://schemas.microsoft.com/office/drawing/2014/main" id="{1C296521-4897-4778-9BA1-52A190CDB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2"/>
                </a:ext>
              </a:extLst>
            </a:blip>
            <a:stretch>
              <a:fillRect/>
            </a:stretch>
          </p:blipFill>
          <p:spPr>
            <a:xfrm>
              <a:off x="6124446" y="3443641"/>
              <a:ext cx="626554" cy="626554"/>
            </a:xfrm>
            <a:prstGeom prst="rect">
              <a:avLst/>
            </a:prstGeom>
          </p:spPr>
        </p:pic>
      </p:grpSp>
      <p:sp>
        <p:nvSpPr>
          <p:cNvPr id="153" name="Lightning Bolt 152">
            <a:extLst>
              <a:ext uri="{FF2B5EF4-FFF2-40B4-BE49-F238E27FC236}">
                <a16:creationId xmlns:a16="http://schemas.microsoft.com/office/drawing/2014/main" id="{72615129-D13F-4D08-86CE-D2F22060FCBA}"/>
              </a:ext>
            </a:extLst>
          </p:cNvPr>
          <p:cNvSpPr/>
          <p:nvPr/>
        </p:nvSpPr>
        <p:spPr>
          <a:xfrm rot="1419499">
            <a:off x="2295360" y="2186683"/>
            <a:ext cx="179964" cy="358771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9753352-FE43-4083-A875-9F26204F6BE8}"/>
              </a:ext>
            </a:extLst>
          </p:cNvPr>
          <p:cNvSpPr txBox="1"/>
          <p:nvPr/>
        </p:nvSpPr>
        <p:spPr>
          <a:xfrm>
            <a:off x="2089432" y="1577381"/>
            <a:ext cx="662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Early Life Stress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CF25A07F-906A-49E0-B101-02AAB5AC1920}"/>
              </a:ext>
            </a:extLst>
          </p:cNvPr>
          <p:cNvSpPr/>
          <p:nvPr/>
        </p:nvSpPr>
        <p:spPr>
          <a:xfrm>
            <a:off x="2769203" y="2239613"/>
            <a:ext cx="178889" cy="20060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Explosion: 8 Points 154">
            <a:extLst>
              <a:ext uri="{FF2B5EF4-FFF2-40B4-BE49-F238E27FC236}">
                <a16:creationId xmlns:a16="http://schemas.microsoft.com/office/drawing/2014/main" id="{993C2447-72E0-4B51-8282-980CCCD1DA48}"/>
              </a:ext>
            </a:extLst>
          </p:cNvPr>
          <p:cNvSpPr/>
          <p:nvPr/>
        </p:nvSpPr>
        <p:spPr>
          <a:xfrm>
            <a:off x="2840063" y="2629602"/>
            <a:ext cx="157527" cy="13588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Explosion: 8 Points 155">
            <a:extLst>
              <a:ext uri="{FF2B5EF4-FFF2-40B4-BE49-F238E27FC236}">
                <a16:creationId xmlns:a16="http://schemas.microsoft.com/office/drawing/2014/main" id="{C8C23612-89B1-4A13-8DF3-18FBA5DA2565}"/>
              </a:ext>
            </a:extLst>
          </p:cNvPr>
          <p:cNvSpPr/>
          <p:nvPr/>
        </p:nvSpPr>
        <p:spPr>
          <a:xfrm>
            <a:off x="1849299" y="2434257"/>
            <a:ext cx="183310" cy="16005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Explosion: 8 Points 156">
            <a:extLst>
              <a:ext uri="{FF2B5EF4-FFF2-40B4-BE49-F238E27FC236}">
                <a16:creationId xmlns:a16="http://schemas.microsoft.com/office/drawing/2014/main" id="{11A56B13-04CF-48DB-B123-5B202A236AC0}"/>
              </a:ext>
            </a:extLst>
          </p:cNvPr>
          <p:cNvSpPr/>
          <p:nvPr/>
        </p:nvSpPr>
        <p:spPr>
          <a:xfrm>
            <a:off x="3328124" y="1811456"/>
            <a:ext cx="157527" cy="13588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Google Shape;449;p39">
            <a:extLst>
              <a:ext uri="{FF2B5EF4-FFF2-40B4-BE49-F238E27FC236}">
                <a16:creationId xmlns:a16="http://schemas.microsoft.com/office/drawing/2014/main" id="{211DB0C3-2672-4242-9E5E-D05D555FFCFB}"/>
              </a:ext>
            </a:extLst>
          </p:cNvPr>
          <p:cNvCxnSpPr>
            <a:cxnSpLocks/>
            <a:endCxn id="160" idx="1"/>
          </p:cNvCxnSpPr>
          <p:nvPr/>
        </p:nvCxnSpPr>
        <p:spPr>
          <a:xfrm flipV="1">
            <a:off x="5127253" y="2163160"/>
            <a:ext cx="1029325" cy="187625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8CE9B-B2EE-4884-9A85-28BE69420522}"/>
              </a:ext>
            </a:extLst>
          </p:cNvPr>
          <p:cNvGrpSpPr/>
          <p:nvPr/>
        </p:nvGrpSpPr>
        <p:grpSpPr>
          <a:xfrm>
            <a:off x="6143389" y="1922993"/>
            <a:ext cx="1478625" cy="480334"/>
            <a:chOff x="6875862" y="1695478"/>
            <a:chExt cx="1478625" cy="480334"/>
          </a:xfrm>
        </p:grpSpPr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743E6732-DD64-431B-A62F-8DEE558E1D4D}"/>
                </a:ext>
              </a:extLst>
            </p:cNvPr>
            <p:cNvSpPr/>
            <p:nvPr/>
          </p:nvSpPr>
          <p:spPr>
            <a:xfrm>
              <a:off x="6889051" y="1695478"/>
              <a:ext cx="1445803" cy="48033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1C1100B-2F9E-45D9-A382-15336C5557E4}"/>
                </a:ext>
              </a:extLst>
            </p:cNvPr>
            <p:cNvSpPr txBox="1"/>
            <p:nvPr/>
          </p:nvSpPr>
          <p:spPr>
            <a:xfrm>
              <a:off x="6875862" y="1720201"/>
              <a:ext cx="1478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Fast </a:t>
              </a: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Life Histories</a:t>
              </a:r>
            </a:p>
          </p:txBody>
        </p:sp>
      </p:grpSp>
      <p:cxnSp>
        <p:nvCxnSpPr>
          <p:cNvPr id="163" name="Google Shape;449;p39">
            <a:extLst>
              <a:ext uri="{FF2B5EF4-FFF2-40B4-BE49-F238E27FC236}">
                <a16:creationId xmlns:a16="http://schemas.microsoft.com/office/drawing/2014/main" id="{DA2B65AE-686A-484D-A444-0859DDF87661}"/>
              </a:ext>
            </a:extLst>
          </p:cNvPr>
          <p:cNvCxnSpPr>
            <a:cxnSpLocks/>
            <a:stCxn id="165" idx="1"/>
          </p:cNvCxnSpPr>
          <p:nvPr/>
        </p:nvCxnSpPr>
        <p:spPr>
          <a:xfrm flipH="1">
            <a:off x="4992762" y="2909307"/>
            <a:ext cx="1152783" cy="96613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ECF3E7C-D747-4084-A61E-68DF0691E494}"/>
              </a:ext>
            </a:extLst>
          </p:cNvPr>
          <p:cNvGrpSpPr/>
          <p:nvPr/>
        </p:nvGrpSpPr>
        <p:grpSpPr>
          <a:xfrm>
            <a:off x="6125912" y="2669140"/>
            <a:ext cx="1478625" cy="503335"/>
            <a:chOff x="5740197" y="2688140"/>
            <a:chExt cx="1478625" cy="503335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ED327254-A45E-4036-BE6E-6DC6BE09894F}"/>
                </a:ext>
              </a:extLst>
            </p:cNvPr>
            <p:cNvSpPr/>
            <p:nvPr/>
          </p:nvSpPr>
          <p:spPr>
            <a:xfrm>
              <a:off x="5759830" y="2688140"/>
              <a:ext cx="1445803" cy="48033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6647D36-5DCE-4962-8171-20FD96186A80}"/>
                </a:ext>
              </a:extLst>
            </p:cNvPr>
            <p:cNvSpPr txBox="1"/>
            <p:nvPr/>
          </p:nvSpPr>
          <p:spPr>
            <a:xfrm>
              <a:off x="5740197" y="2718757"/>
              <a:ext cx="1478625" cy="47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/>
                  </a:solidFill>
                </a:rPr>
                <a:t>Slow </a:t>
              </a:r>
            </a:p>
            <a:p>
              <a:pPr algn="ctr"/>
              <a:r>
                <a:rPr lang="en-US" sz="1100" b="1" dirty="0">
                  <a:solidFill>
                    <a:schemeClr val="accent6"/>
                  </a:solidFill>
                </a:rPr>
                <a:t>Life Histories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38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A0B587F-47EF-4E2E-98C2-C8D011AFCDF3}"/>
              </a:ext>
            </a:extLst>
          </p:cNvPr>
          <p:cNvGrpSpPr/>
          <p:nvPr/>
        </p:nvGrpSpPr>
        <p:grpSpPr>
          <a:xfrm>
            <a:off x="6247886" y="3282857"/>
            <a:ext cx="2545000" cy="1058635"/>
            <a:chOff x="6345318" y="2956735"/>
            <a:chExt cx="2479497" cy="105863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130949-1B6E-40C9-9323-515C57329E40}"/>
                </a:ext>
              </a:extLst>
            </p:cNvPr>
            <p:cNvSpPr/>
            <p:nvPr/>
          </p:nvSpPr>
          <p:spPr>
            <a:xfrm>
              <a:off x="6345318" y="2956735"/>
              <a:ext cx="2479497" cy="105863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CAD1BD-6B94-4C20-959C-BA268B3B9F4E}"/>
                </a:ext>
              </a:extLst>
            </p:cNvPr>
            <p:cNvSpPr txBox="1"/>
            <p:nvPr/>
          </p:nvSpPr>
          <p:spPr>
            <a:xfrm>
              <a:off x="6452286" y="2984632"/>
              <a:ext cx="2144269" cy="1002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/>
                <a:t> </a:t>
              </a:r>
              <a:r>
                <a:rPr lang="en-US" sz="1200" b="1" dirty="0"/>
                <a:t>SOCIAL BEHAVIOR</a:t>
              </a:r>
              <a:endParaRPr lang="en-US" b="1" dirty="0">
                <a:solidFill>
                  <a:schemeClr val="tx1"/>
                </a:solidFill>
              </a:endParaRPr>
            </a:p>
            <a:p>
              <a:pPr marL="517525"/>
              <a:r>
                <a:rPr lang="en-US" sz="1200" dirty="0">
                  <a:solidFill>
                    <a:schemeClr val="tx1"/>
                  </a:solidFill>
                </a:rPr>
                <a:t>Romantic partners</a:t>
              </a:r>
              <a:endParaRPr lang="en-US" sz="1200" b="1" i="1" dirty="0">
                <a:solidFill>
                  <a:srgbClr val="C00000"/>
                </a:solidFill>
              </a:endParaRPr>
            </a:p>
            <a:p>
              <a:pPr marL="517525">
                <a:spcAft>
                  <a:spcPts val="30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Number of children</a:t>
              </a:r>
            </a:p>
            <a:p>
              <a:pPr marL="517525"/>
              <a:r>
                <a:rPr lang="en-US" sz="1200" dirty="0">
                  <a:solidFill>
                    <a:schemeClr val="tx1"/>
                  </a:solidFill>
                </a:rPr>
                <a:t>Parental investment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A0BABC-FCDB-4426-8144-4E90D57DC768}"/>
              </a:ext>
            </a:extLst>
          </p:cNvPr>
          <p:cNvGrpSpPr/>
          <p:nvPr/>
        </p:nvGrpSpPr>
        <p:grpSpPr>
          <a:xfrm>
            <a:off x="6218471" y="2027297"/>
            <a:ext cx="2576216" cy="1101786"/>
            <a:chOff x="15369344" y="4344022"/>
            <a:chExt cx="4987417" cy="16412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2128AAC-86CD-416C-AB24-7F4F4A9F3DF3}"/>
                </a:ext>
              </a:extLst>
            </p:cNvPr>
            <p:cNvSpPr/>
            <p:nvPr/>
          </p:nvSpPr>
          <p:spPr>
            <a:xfrm>
              <a:off x="15369344" y="4344022"/>
              <a:ext cx="4987417" cy="1641250"/>
            </a:xfrm>
            <a:prstGeom prst="roundRect">
              <a:avLst/>
            </a:prstGeom>
            <a:grpFill/>
            <a:ln w="28575"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EF1F4B-488B-4857-84A8-4E12492F033F}"/>
                </a:ext>
              </a:extLst>
            </p:cNvPr>
            <p:cNvSpPr txBox="1"/>
            <p:nvPr/>
          </p:nvSpPr>
          <p:spPr>
            <a:xfrm>
              <a:off x="15523854" y="4393466"/>
              <a:ext cx="4157417" cy="154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  </a:t>
              </a:r>
              <a:r>
                <a:rPr lang="en-US" sz="1200" b="1" dirty="0">
                  <a:solidFill>
                    <a:schemeClr val="tx1"/>
                  </a:solidFill>
                </a:rPr>
                <a:t>PHYSICAL HEALTH</a:t>
              </a:r>
              <a:endParaRPr lang="en-US" b="1" dirty="0">
                <a:solidFill>
                  <a:schemeClr val="tx1"/>
                </a:solidFill>
              </a:endParaRPr>
            </a:p>
            <a:p>
              <a:pPr marL="628650"/>
              <a:r>
                <a:rPr lang="en-US" sz="1200" dirty="0">
                  <a:solidFill>
                    <a:schemeClr val="tx1"/>
                  </a:solidFill>
                </a:rPr>
                <a:t>Health &amp; growth</a:t>
              </a:r>
            </a:p>
            <a:p>
              <a:pPr marL="628650">
                <a:spcAft>
                  <a:spcPts val="30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Life span</a:t>
              </a:r>
            </a:p>
            <a:p>
              <a:pPr marL="628650"/>
              <a:r>
                <a:rPr lang="en-US" sz="1200" dirty="0"/>
                <a:t>Puberty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BBE5B-768B-4F38-A002-2DD1EDD4C1D3}"/>
              </a:ext>
            </a:extLst>
          </p:cNvPr>
          <p:cNvGrpSpPr/>
          <p:nvPr/>
        </p:nvGrpSpPr>
        <p:grpSpPr>
          <a:xfrm>
            <a:off x="6218471" y="575050"/>
            <a:ext cx="2606718" cy="1303991"/>
            <a:chOff x="7513125" y="3299570"/>
            <a:chExt cx="4941260" cy="16412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601D5A9-5971-4F84-94DF-153B5E85244D}"/>
                </a:ext>
              </a:extLst>
            </p:cNvPr>
            <p:cNvSpPr/>
            <p:nvPr/>
          </p:nvSpPr>
          <p:spPr>
            <a:xfrm>
              <a:off x="7513125" y="3299570"/>
              <a:ext cx="4865779" cy="1641250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244EB-B168-4A9D-B3F1-9943CEE9E837}"/>
                </a:ext>
              </a:extLst>
            </p:cNvPr>
            <p:cNvSpPr txBox="1"/>
            <p:nvPr/>
          </p:nvSpPr>
          <p:spPr>
            <a:xfrm>
              <a:off x="7653285" y="3391521"/>
              <a:ext cx="4801100" cy="149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b="1" dirty="0"/>
                <a:t>  </a:t>
              </a:r>
              <a:r>
                <a:rPr lang="en-US" sz="1200" b="1" dirty="0"/>
                <a:t>EMOTIONAL WELLNESS</a:t>
              </a:r>
              <a:endParaRPr lang="en-US" b="1" dirty="0"/>
            </a:p>
            <a:p>
              <a:pPr marL="628650"/>
              <a:r>
                <a:rPr lang="en-US" sz="1200" dirty="0">
                  <a:solidFill>
                    <a:schemeClr val="tx1"/>
                  </a:solidFill>
                </a:rPr>
                <a:t>Prosoc</a:t>
              </a:r>
              <a:r>
                <a:rPr lang="en-US" sz="1200" dirty="0"/>
                <a:t>iality</a:t>
              </a:r>
              <a:endParaRPr lang="en-US" sz="1200" b="1" i="1" dirty="0">
                <a:solidFill>
                  <a:srgbClr val="C00000"/>
                </a:solidFill>
              </a:endParaRPr>
            </a:p>
            <a:p>
              <a:pPr marL="628650"/>
              <a:r>
                <a:rPr lang="en-US" sz="1200" dirty="0">
                  <a:solidFill>
                    <a:schemeClr val="tx1"/>
                  </a:solidFill>
                </a:rPr>
                <a:t>Self-regulation</a:t>
              </a:r>
            </a:p>
            <a:p>
              <a:pPr marL="628650">
                <a:spcAft>
                  <a:spcPts val="300"/>
                </a:spcAft>
              </a:pPr>
              <a:r>
                <a:rPr lang="en-US" sz="1200" dirty="0"/>
                <a:t>IQ, EF, future planning</a:t>
              </a:r>
            </a:p>
            <a:p>
              <a:pPr marL="628650"/>
              <a:r>
                <a:rPr lang="en-US" sz="1200" dirty="0"/>
                <a:t>Aggression/risk-taking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7725E-BA96-463C-93F7-F5A7FFB9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1" y="129399"/>
            <a:ext cx="3308178" cy="573992"/>
          </a:xfrm>
        </p:spPr>
        <p:txBody>
          <a:bodyPr/>
          <a:lstStyle/>
          <a:p>
            <a:r>
              <a:rPr lang="en-US" dirty="0"/>
              <a:t>LIFE HISTORY THEORY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BA125-1EE7-4C64-9B8D-419EC1DE65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45767" y="471503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582C7B-483E-4486-9460-CB35D18AC72F}"/>
              </a:ext>
            </a:extLst>
          </p:cNvPr>
          <p:cNvCxnSpPr>
            <a:cxnSpLocks/>
          </p:cNvCxnSpPr>
          <p:nvPr/>
        </p:nvCxnSpPr>
        <p:spPr>
          <a:xfrm>
            <a:off x="652746" y="4173076"/>
            <a:ext cx="5209338" cy="922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A3DA9-D827-48AB-AA7D-DCCD8BDAAA53}"/>
              </a:ext>
            </a:extLst>
          </p:cNvPr>
          <p:cNvCxnSpPr>
            <a:cxnSpLocks/>
          </p:cNvCxnSpPr>
          <p:nvPr/>
        </p:nvCxnSpPr>
        <p:spPr>
          <a:xfrm flipV="1">
            <a:off x="1150091" y="834460"/>
            <a:ext cx="0" cy="379729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6F1B1D-66D8-439B-BE29-6CE99B5487E0}"/>
              </a:ext>
            </a:extLst>
          </p:cNvPr>
          <p:cNvSpPr txBox="1"/>
          <p:nvPr/>
        </p:nvSpPr>
        <p:spPr>
          <a:xfrm rot="16200000">
            <a:off x="-489390" y="2463044"/>
            <a:ext cx="284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Maturation &amp; Reproduction</a:t>
            </a: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57F4B832-BA95-4AD0-8BB5-46ABBAD8E4EF}"/>
              </a:ext>
            </a:extLst>
          </p:cNvPr>
          <p:cNvSpPr/>
          <p:nvPr/>
        </p:nvSpPr>
        <p:spPr>
          <a:xfrm rot="2059850">
            <a:off x="1100464" y="3283851"/>
            <a:ext cx="396004" cy="636235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9782D-1B23-40D6-B836-043BAF527E10}"/>
              </a:ext>
            </a:extLst>
          </p:cNvPr>
          <p:cNvSpPr txBox="1"/>
          <p:nvPr/>
        </p:nvSpPr>
        <p:spPr>
          <a:xfrm>
            <a:off x="1089491" y="2738223"/>
            <a:ext cx="6004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Early Life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D07CB-EC5B-448C-8644-3E13FA40C8DC}"/>
              </a:ext>
            </a:extLst>
          </p:cNvPr>
          <p:cNvSpPr txBox="1"/>
          <p:nvPr/>
        </p:nvSpPr>
        <p:spPr>
          <a:xfrm>
            <a:off x="2394620" y="4749849"/>
            <a:ext cx="4161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Ellis et al., 2009;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Del Giudice, </a:t>
            </a:r>
            <a:r>
              <a:rPr lang="en-US" sz="1200" dirty="0" err="1">
                <a:effectLst/>
                <a:latin typeface="+mj-lt"/>
                <a:ea typeface="Calibri" panose="020F0502020204030204" pitchFamily="34" charset="0"/>
              </a:rPr>
              <a:t>Gangestad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</a:rPr>
              <a:t>, &amp; Kaplan, 2016</a:t>
            </a:r>
            <a:r>
              <a:rPr lang="en-US" sz="1200" dirty="0">
                <a:latin typeface="+mj-lt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CA8005-487E-4F8A-89A9-8A5373547557}"/>
              </a:ext>
            </a:extLst>
          </p:cNvPr>
          <p:cNvGrpSpPr/>
          <p:nvPr/>
        </p:nvGrpSpPr>
        <p:grpSpPr>
          <a:xfrm>
            <a:off x="5865939" y="1011131"/>
            <a:ext cx="641156" cy="654594"/>
            <a:chOff x="6112922" y="1132512"/>
            <a:chExt cx="703578" cy="69615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4F7E16D-A02C-450D-A2BE-C7F6BFC752A7}"/>
                </a:ext>
              </a:extLst>
            </p:cNvPr>
            <p:cNvSpPr/>
            <p:nvPr/>
          </p:nvSpPr>
          <p:spPr>
            <a:xfrm>
              <a:off x="6120342" y="1146702"/>
              <a:ext cx="696158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 descr="Heart with pulse with solid fill">
              <a:extLst>
                <a:ext uri="{FF2B5EF4-FFF2-40B4-BE49-F238E27FC236}">
                  <a16:creationId xmlns:a16="http://schemas.microsoft.com/office/drawing/2014/main" id="{9B21F26A-FF1E-40D3-8701-CE82EE8E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12922" y="1132512"/>
              <a:ext cx="696158" cy="69615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CAD0E8-3A6F-43A3-94E0-7188FCDE77CB}"/>
              </a:ext>
            </a:extLst>
          </p:cNvPr>
          <p:cNvGrpSpPr/>
          <p:nvPr/>
        </p:nvGrpSpPr>
        <p:grpSpPr>
          <a:xfrm>
            <a:off x="5914422" y="3565824"/>
            <a:ext cx="581206" cy="595334"/>
            <a:chOff x="6090827" y="3443641"/>
            <a:chExt cx="696158" cy="653688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8B81F95-6AF7-4F03-982F-57BA661D2863}"/>
                </a:ext>
              </a:extLst>
            </p:cNvPr>
            <p:cNvSpPr/>
            <p:nvPr/>
          </p:nvSpPr>
          <p:spPr>
            <a:xfrm>
              <a:off x="6090827" y="3477960"/>
              <a:ext cx="696158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Cycle with people with solid fill">
              <a:extLst>
                <a:ext uri="{FF2B5EF4-FFF2-40B4-BE49-F238E27FC236}">
                  <a16:creationId xmlns:a16="http://schemas.microsoft.com/office/drawing/2014/main" id="{B700F941-D627-4488-9A06-DE27B97B7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24446" y="3443641"/>
              <a:ext cx="626554" cy="62655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09CC67-30FD-4EE1-873D-268EFD85A36A}"/>
              </a:ext>
            </a:extLst>
          </p:cNvPr>
          <p:cNvSpPr txBox="1"/>
          <p:nvPr/>
        </p:nvSpPr>
        <p:spPr>
          <a:xfrm>
            <a:off x="1160937" y="4280586"/>
            <a:ext cx="4554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Birth      Child        Youth        Adult         Older Adult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8EAF0348-0F90-4EAE-A4B6-A6C6186B1817}"/>
              </a:ext>
            </a:extLst>
          </p:cNvPr>
          <p:cNvGrpSpPr/>
          <p:nvPr/>
        </p:nvGrpSpPr>
        <p:grpSpPr>
          <a:xfrm>
            <a:off x="1154717" y="2043614"/>
            <a:ext cx="4636982" cy="2274224"/>
            <a:chOff x="1152692" y="1456704"/>
            <a:chExt cx="5110718" cy="285266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2B2BFC3-480B-421F-AF8F-AE6E36E5B452}"/>
                </a:ext>
              </a:extLst>
            </p:cNvPr>
            <p:cNvGrpSpPr/>
            <p:nvPr/>
          </p:nvGrpSpPr>
          <p:grpSpPr>
            <a:xfrm>
              <a:off x="1258082" y="1739758"/>
              <a:ext cx="4969968" cy="2504361"/>
              <a:chOff x="1175962" y="1501687"/>
              <a:chExt cx="4969968" cy="278286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A880A236-950F-41A7-8D51-24C972B56D92}"/>
                      </a:ext>
                    </a:extLst>
                  </p14:cNvPr>
                  <p14:cNvContentPartPr/>
                  <p14:nvPr/>
                </p14:nvContentPartPr>
                <p14:xfrm>
                  <a:off x="1277604" y="4158448"/>
                  <a:ext cx="3600" cy="144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A880A236-950F-41A7-8D51-24C972B56D9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73284" y="4152688"/>
                    <a:ext cx="12240" cy="1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030A8CC4-3E3F-432B-A935-EE3D13AC3723}"/>
                      </a:ext>
                    </a:extLst>
                  </p14:cNvPr>
                  <p14:cNvContentPartPr/>
                  <p14:nvPr/>
                </p14:nvContentPartPr>
                <p14:xfrm>
                  <a:off x="1175962" y="1859969"/>
                  <a:ext cx="2756575" cy="23256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030A8CC4-3E3F-432B-A935-EE3D13AC372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154935" y="1833878"/>
                    <a:ext cx="2798233" cy="2378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0AE8BE6B-2417-4F8A-8347-C716F3280BDE}"/>
                      </a:ext>
                    </a:extLst>
                  </p14:cNvPr>
                  <p14:cNvContentPartPr/>
                  <p14:nvPr/>
                </p14:nvContentPartPr>
                <p14:xfrm>
                  <a:off x="3940719" y="1676788"/>
                  <a:ext cx="1301024" cy="1974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0AE8BE6B-2417-4F8A-8347-C716F3280BD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919696" y="1650226"/>
                    <a:ext cx="1342276" cy="249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B3294DE4-B3DC-4ABA-A748-73E7D7345556}"/>
                      </a:ext>
                    </a:extLst>
                  </p14:cNvPr>
                  <p14:cNvContentPartPr/>
                  <p14:nvPr/>
                </p14:nvContentPartPr>
                <p14:xfrm>
                  <a:off x="3449844" y="1864888"/>
                  <a:ext cx="19080" cy="93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3294DE4-B3DC-4ABA-A748-73E7D734555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440304" y="1852572"/>
                    <a:ext cx="38558" cy="33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21562370-2DCB-4652-9DFD-C14EE4F6EF4B}"/>
                      </a:ext>
                    </a:extLst>
                  </p14:cNvPr>
                  <p14:cNvContentPartPr/>
                  <p14:nvPr/>
                </p14:nvContentPartPr>
                <p14:xfrm>
                  <a:off x="3942684" y="1845808"/>
                  <a:ext cx="2520" cy="1512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21562370-2DCB-4652-9DFD-C14EE4F6EF4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934044" y="1833208"/>
                    <a:ext cx="20160" cy="39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743CBD3B-88AF-498A-9FE2-BEAAEED34309}"/>
                      </a:ext>
                    </a:extLst>
                  </p14:cNvPr>
                  <p14:cNvContentPartPr/>
                  <p14:nvPr/>
                </p14:nvContentPartPr>
                <p14:xfrm rot="248709">
                  <a:off x="1271879" y="1740633"/>
                  <a:ext cx="2654117" cy="2543918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743CBD3B-88AF-498A-9FE2-BEAAEED34309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 rot="248709">
                    <a:off x="1229826" y="1687948"/>
                    <a:ext cx="2737430" cy="264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CCF39F54-67FC-44D8-A055-BAC5DA94C95C}"/>
                      </a:ext>
                    </a:extLst>
                  </p14:cNvPr>
                  <p14:cNvContentPartPr/>
                  <p14:nvPr/>
                </p14:nvContentPartPr>
                <p14:xfrm>
                  <a:off x="3957510" y="1757860"/>
                  <a:ext cx="1953216" cy="109728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CCF39F54-67FC-44D8-A055-BAC5DA94C95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901568" y="1687213"/>
                    <a:ext cx="2064704" cy="250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27E0E82-2E18-4E83-B48B-0718D1EF6F7B}"/>
                      </a:ext>
                    </a:extLst>
                  </p14:cNvPr>
                  <p14:cNvContentPartPr/>
                  <p14:nvPr/>
                </p14:nvContentPartPr>
                <p14:xfrm rot="881429">
                  <a:off x="4032384" y="1631768"/>
                  <a:ext cx="1953216" cy="456402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27E0E82-2E18-4E83-B48B-0718D1EF6F7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 rot="881429">
                    <a:off x="3962555" y="1543302"/>
                    <a:ext cx="2092873" cy="633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F3BC3E51-CD08-475B-9338-D43F9B37F5DF}"/>
                      </a:ext>
                    </a:extLst>
                  </p14:cNvPr>
                  <p14:cNvContentPartPr/>
                  <p14:nvPr/>
                </p14:nvContentPartPr>
                <p14:xfrm>
                  <a:off x="3955201" y="1501687"/>
                  <a:ext cx="1953216" cy="381413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F3BC3E51-CD08-475B-9338-D43F9B37F5D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899259" y="1430832"/>
                    <a:ext cx="2064704" cy="523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63C533F3-01E6-4EE7-8D95-22A8D7BAD015}"/>
                      </a:ext>
                    </a:extLst>
                  </p14:cNvPr>
                  <p14:cNvContentPartPr/>
                  <p14:nvPr/>
                </p14:nvContentPartPr>
                <p14:xfrm>
                  <a:off x="3867516" y="1551265"/>
                  <a:ext cx="1953216" cy="381413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63C533F3-01E6-4EE7-8D95-22A8D7BAD01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811574" y="1480410"/>
                    <a:ext cx="2064704" cy="523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4D197B4D-0A67-45E1-8A09-C2EC0D683FA1}"/>
                      </a:ext>
                    </a:extLst>
                  </p14:cNvPr>
                  <p14:cNvContentPartPr/>
                  <p14:nvPr/>
                </p14:nvContentPartPr>
                <p14:xfrm rot="21317794">
                  <a:off x="3762983" y="1573007"/>
                  <a:ext cx="1953216" cy="381413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4D197B4D-0A67-45E1-8A09-C2EC0D683FA1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 rot="21317794">
                    <a:off x="3707041" y="1502152"/>
                    <a:ext cx="2064704" cy="523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11E1329C-14DC-47B3-A12D-239A321013FF}"/>
                      </a:ext>
                    </a:extLst>
                  </p14:cNvPr>
                  <p14:cNvContentPartPr/>
                  <p14:nvPr/>
                </p14:nvContentPartPr>
                <p14:xfrm rot="535601">
                  <a:off x="4192714" y="1534639"/>
                  <a:ext cx="1953216" cy="381413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11E1329C-14DC-47B3-A12D-239A321013F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 rot="535601">
                    <a:off x="4136772" y="1463784"/>
                    <a:ext cx="2064704" cy="523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30CAA69C-B3EF-459D-97CF-2B558B811A3E}"/>
                      </a:ext>
                    </a:extLst>
                  </p14:cNvPr>
                  <p14:cNvContentPartPr/>
                  <p14:nvPr/>
                </p14:nvContentPartPr>
                <p14:xfrm rot="535601">
                  <a:off x="4114468" y="1601651"/>
                  <a:ext cx="1953216" cy="381413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30CAA69C-B3EF-459D-97CF-2B558B811A3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 rot="535601">
                    <a:off x="4058526" y="1530796"/>
                    <a:ext cx="2064704" cy="523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DDAB73EA-2786-4946-82A6-D19D06DBB4AE}"/>
                      </a:ext>
                    </a:extLst>
                  </p14:cNvPr>
                  <p14:cNvContentPartPr/>
                  <p14:nvPr/>
                </p14:nvContentPartPr>
                <p14:xfrm rot="1202900">
                  <a:off x="4152927" y="1712528"/>
                  <a:ext cx="1953216" cy="456402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DDAB73EA-2786-4946-82A6-D19D06DBB4A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 rot="1202900">
                    <a:off x="4083098" y="1624062"/>
                    <a:ext cx="2092873" cy="63333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74" name="Group 2073">
              <a:extLst>
                <a:ext uri="{FF2B5EF4-FFF2-40B4-BE49-F238E27FC236}">
                  <a16:creationId xmlns:a16="http://schemas.microsoft.com/office/drawing/2014/main" id="{D7AB9153-940F-4038-A30D-27EEDD7CB406}"/>
                </a:ext>
              </a:extLst>
            </p:cNvPr>
            <p:cNvGrpSpPr/>
            <p:nvPr/>
          </p:nvGrpSpPr>
          <p:grpSpPr>
            <a:xfrm>
              <a:off x="1152692" y="1456704"/>
              <a:ext cx="5110718" cy="2852667"/>
              <a:chOff x="1152692" y="1456704"/>
              <a:chExt cx="5110718" cy="2852667"/>
            </a:xfrm>
          </p:grpSpPr>
          <p:grpSp>
            <p:nvGrpSpPr>
              <p:cNvPr id="2073" name="Group 2072">
                <a:extLst>
                  <a:ext uri="{FF2B5EF4-FFF2-40B4-BE49-F238E27FC236}">
                    <a16:creationId xmlns:a16="http://schemas.microsoft.com/office/drawing/2014/main" id="{20EF44F7-9467-4753-8361-A84962416223}"/>
                  </a:ext>
                </a:extLst>
              </p:cNvPr>
              <p:cNvGrpSpPr/>
              <p:nvPr/>
            </p:nvGrpSpPr>
            <p:grpSpPr>
              <a:xfrm>
                <a:off x="1175962" y="1456704"/>
                <a:ext cx="4969968" cy="2827847"/>
                <a:chOff x="1175962" y="1456704"/>
                <a:chExt cx="4969968" cy="2827847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8EE515C6-3068-43F7-860A-79CA52AA3F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7604" y="4158448"/>
                    <a:ext cx="3600" cy="144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8EE515C6-3068-43F7-860A-79CA52AA3F92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1273284" y="4154128"/>
                      <a:ext cx="12240" cy="10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2049" name="Ink 2048">
                      <a:extLst>
                        <a:ext uri="{FF2B5EF4-FFF2-40B4-BE49-F238E27FC236}">
                          <a16:creationId xmlns:a16="http://schemas.microsoft.com/office/drawing/2014/main" id="{7918B990-A992-4B44-9775-5D6F7CDA26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5962" y="1859969"/>
                    <a:ext cx="2756575" cy="2325600"/>
                  </p14:xfrm>
                </p:contentPart>
              </mc:Choice>
              <mc:Fallback xmlns="">
                <p:pic>
                  <p:nvPicPr>
                    <p:cNvPr id="2049" name="Ink 2048">
                      <a:extLst>
                        <a:ext uri="{FF2B5EF4-FFF2-40B4-BE49-F238E27FC236}">
                          <a16:creationId xmlns:a16="http://schemas.microsoft.com/office/drawing/2014/main" id="{7918B990-A992-4B44-9775-5D6F7CDA26D0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154935" y="1836487"/>
                      <a:ext cx="2798233" cy="23730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2067" name="Ink 2066">
                      <a:extLst>
                        <a:ext uri="{FF2B5EF4-FFF2-40B4-BE49-F238E27FC236}">
                          <a16:creationId xmlns:a16="http://schemas.microsoft.com/office/drawing/2014/main" id="{8F86981C-F8C3-49EF-96CD-8E76F8C273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0719" y="1676788"/>
                    <a:ext cx="1301024" cy="197460"/>
                  </p14:xfrm>
                </p:contentPart>
              </mc:Choice>
              <mc:Fallback xmlns="">
                <p:pic>
                  <p:nvPicPr>
                    <p:cNvPr id="2067" name="Ink 2066">
                      <a:extLst>
                        <a:ext uri="{FF2B5EF4-FFF2-40B4-BE49-F238E27FC236}">
                          <a16:creationId xmlns:a16="http://schemas.microsoft.com/office/drawing/2014/main" id="{8F86981C-F8C3-49EF-96CD-8E76F8C27309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3919696" y="1652840"/>
                      <a:ext cx="1342276" cy="2449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2071" name="Ink 2070">
                      <a:extLst>
                        <a:ext uri="{FF2B5EF4-FFF2-40B4-BE49-F238E27FC236}">
                          <a16:creationId xmlns:a16="http://schemas.microsoft.com/office/drawing/2014/main" id="{F2709773-5078-4712-975B-0131EF6A52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684" y="1845808"/>
                    <a:ext cx="2520" cy="15120"/>
                  </p14:xfrm>
                </p:contentPart>
              </mc:Choice>
              <mc:Fallback xmlns="">
                <p:pic>
                  <p:nvPicPr>
                    <p:cNvPr id="2071" name="Ink 2070">
                      <a:extLst>
                        <a:ext uri="{FF2B5EF4-FFF2-40B4-BE49-F238E27FC236}">
                          <a16:creationId xmlns:a16="http://schemas.microsoft.com/office/drawing/2014/main" id="{F2709773-5078-4712-975B-0131EF6A5290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3934044" y="1834690"/>
                      <a:ext cx="20160" cy="369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20A1B2F-5351-4E51-814C-DF0E948782A7}"/>
                        </a:ext>
                      </a:extLst>
                    </p14:cNvPr>
                    <p14:cNvContentPartPr/>
                    <p14:nvPr/>
                  </p14:nvContentPartPr>
                  <p14:xfrm rot="248709">
                    <a:off x="1271879" y="1740633"/>
                    <a:ext cx="2654117" cy="2543918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20A1B2F-5351-4E51-814C-DF0E948782A7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 rot="248709">
                      <a:off x="1229826" y="1693222"/>
                      <a:ext cx="2737430" cy="26387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EBB21C68-1148-41F0-8BC4-BB4217E953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7510" y="1757860"/>
                    <a:ext cx="1953216" cy="109728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EBB21C68-1148-41F0-8BC4-BB4217E95303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901568" y="1694191"/>
                      <a:ext cx="2064704" cy="2370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8675B66-EBD5-4156-9BC9-EB1A86503A3F}"/>
                        </a:ext>
                      </a:extLst>
                    </p14:cNvPr>
                    <p14:cNvContentPartPr/>
                    <p14:nvPr/>
                  </p14:nvContentPartPr>
                  <p14:xfrm rot="881429">
                    <a:off x="4032384" y="1631768"/>
                    <a:ext cx="1953216" cy="456402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8675B66-EBD5-4156-9BC9-EB1A86503A3F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 rot="881429">
                      <a:off x="3962555" y="1552158"/>
                      <a:ext cx="2092873" cy="6156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67B6926E-998F-46AC-BF9A-87342B00A5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3271" y="1456704"/>
                    <a:ext cx="2056421" cy="381413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67B6926E-998F-46AC-BF9A-87342B00A55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3867327" y="1392985"/>
                      <a:ext cx="2167911" cy="50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24CCD89-A09E-451C-B14A-1C0C1E6BDB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516" y="1551265"/>
                    <a:ext cx="1953216" cy="381413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24CCD89-A09E-451C-B14A-1C0C1E6BDB9A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3811574" y="1487546"/>
                      <a:ext cx="2064704" cy="50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3A5CCFC-466D-4F0A-B963-7E05C39B70FB}"/>
                        </a:ext>
                      </a:extLst>
                    </p14:cNvPr>
                    <p14:cNvContentPartPr/>
                    <p14:nvPr/>
                  </p14:nvContentPartPr>
                  <p14:xfrm rot="21317794">
                    <a:off x="3762983" y="1573007"/>
                    <a:ext cx="1953216" cy="381413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3A5CCFC-466D-4F0A-B963-7E05C39B70F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 rot="21317794">
                      <a:off x="3707041" y="1509288"/>
                      <a:ext cx="2064704" cy="50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2A8751D-123D-4AA9-A590-0247BD47BB7B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92714" y="1534639"/>
                    <a:ext cx="1953216" cy="381413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2A8751D-123D-4AA9-A590-0247BD47BB7B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 rot="535601">
                      <a:off x="4136772" y="1470920"/>
                      <a:ext cx="2064704" cy="50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5E63179-C688-4E75-BA2E-5C028D5D78EE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14468" y="1601651"/>
                    <a:ext cx="1953216" cy="381413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5E63179-C688-4E75-BA2E-5C028D5D78EE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 rot="535601">
                      <a:off x="4058526" y="1537932"/>
                      <a:ext cx="2064704" cy="50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C8FB0C-8185-4D0A-B7A5-5B8BF903E4D4}"/>
                        </a:ext>
                      </a:extLst>
                    </p14:cNvPr>
                    <p14:cNvContentPartPr/>
                    <p14:nvPr/>
                  </p14:nvContentPartPr>
                  <p14:xfrm rot="1202900">
                    <a:off x="4152927" y="1712528"/>
                    <a:ext cx="1953216" cy="456402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C8FB0C-8185-4D0A-B7A5-5B8BF903E4D4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 rot="1202900">
                      <a:off x="4083098" y="1632918"/>
                      <a:ext cx="2092873" cy="61562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BDB81B-784A-4D64-A003-1E5BE2537590}"/>
                  </a:ext>
                </a:extLst>
              </p:cNvPr>
              <p:cNvGrpSpPr/>
              <p:nvPr/>
            </p:nvGrpSpPr>
            <p:grpSpPr>
              <a:xfrm>
                <a:off x="1272567" y="1564968"/>
                <a:ext cx="4985932" cy="2660776"/>
                <a:chOff x="1175962" y="1493932"/>
                <a:chExt cx="4969968" cy="2790619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348544CC-DA90-4570-9420-1496EC148E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7604" y="4158448"/>
                    <a:ext cx="3600" cy="144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348544CC-DA90-4570-9420-1496EC148EDC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273284" y="4152688"/>
                      <a:ext cx="12240" cy="1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C2021446-E207-418A-913B-D4D3D11CE7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5962" y="1859969"/>
                    <a:ext cx="2756575" cy="232560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C2021446-E207-418A-913B-D4D3D11CE70D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155001" y="1835344"/>
                      <a:ext cx="2798102" cy="23748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014E788D-C0B6-4205-9F79-F360B89D73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0719" y="1676788"/>
                    <a:ext cx="1301024" cy="19746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014E788D-C0B6-4205-9F79-F360B89D73A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3919760" y="1651691"/>
                      <a:ext cx="1342546" cy="2471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29D78B81-8B49-484A-9AD4-AA587C4034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684" y="1845808"/>
                    <a:ext cx="2520" cy="1512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29D78B81-8B49-484A-9AD4-AA587C403407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3934044" y="1833995"/>
                      <a:ext cx="20160" cy="382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972F9143-D851-4947-8304-9C32854F429A}"/>
                        </a:ext>
                      </a:extLst>
                    </p14:cNvPr>
                    <p14:cNvContentPartPr/>
                    <p14:nvPr/>
                  </p14:nvContentPartPr>
                  <p14:xfrm rot="248709">
                    <a:off x="1271879" y="1740633"/>
                    <a:ext cx="2654117" cy="2543918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972F9143-D851-4947-8304-9C32854F429A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 rot="248709">
                      <a:off x="1229957" y="1690901"/>
                      <a:ext cx="2737565" cy="2643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1CDF04B4-4F0E-4894-B12B-5762862435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7510" y="1757860"/>
                    <a:ext cx="1953216" cy="109728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1CDF04B4-4F0E-4894-B12B-5762862435A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3901749" y="1691172"/>
                      <a:ext cx="2064342" cy="2426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CB3F708D-6F68-4FE2-A0B5-3E7F9E9A1FD7}"/>
                        </a:ext>
                      </a:extLst>
                    </p14:cNvPr>
                    <p14:cNvContentPartPr/>
                    <p14:nvPr/>
                  </p14:nvContentPartPr>
                  <p14:xfrm rot="881429">
                    <a:off x="4032384" y="1631768"/>
                    <a:ext cx="1953216" cy="456402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CB3F708D-6F68-4FE2-A0B5-3E7F9E9A1FD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 rot="881429">
                      <a:off x="3962782" y="1548268"/>
                      <a:ext cx="2092421" cy="62340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81ABED86-A1A2-4954-834A-A23DD879C1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5201" y="1501687"/>
                    <a:ext cx="1953216" cy="381413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81ABED86-A1A2-4954-834A-A23DD879C1A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3899440" y="1434797"/>
                      <a:ext cx="2064342" cy="5151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031BD9ED-58C9-473F-962F-5B9CAA924E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516" y="1551265"/>
                    <a:ext cx="1953216" cy="381413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031BD9ED-58C9-473F-962F-5B9CAA924EAC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3811755" y="1484375"/>
                      <a:ext cx="2064342" cy="5151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BFC3E848-759B-4987-A884-FCB5B9D6538A}"/>
                        </a:ext>
                      </a:extLst>
                    </p14:cNvPr>
                    <p14:cNvContentPartPr/>
                    <p14:nvPr/>
                  </p14:nvContentPartPr>
                  <p14:xfrm rot="21317794">
                    <a:off x="3958068" y="1493932"/>
                    <a:ext cx="1939166" cy="381413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BFC3E848-759B-4987-A884-FCB5B9D6538A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 rot="21317794">
                      <a:off x="3902302" y="1427042"/>
                      <a:ext cx="2050699" cy="5151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3463283E-3C43-4EF7-9ED6-A6118D765080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92714" y="1534639"/>
                    <a:ext cx="1953216" cy="381413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3463283E-3C43-4EF7-9ED6-A6118D76508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 rot="535601">
                      <a:off x="4136953" y="1467749"/>
                      <a:ext cx="2064342" cy="5151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69613BDF-BA3E-43A9-95EB-44E1BDA40310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14468" y="1601651"/>
                    <a:ext cx="1953216" cy="381413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69613BDF-BA3E-43A9-95EB-44E1BDA4031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 rot="535601">
                      <a:off x="4058707" y="1534761"/>
                      <a:ext cx="2064342" cy="5151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E335561D-7B5E-4C23-B778-9B6884616AA6}"/>
                        </a:ext>
                      </a:extLst>
                    </p14:cNvPr>
                    <p14:cNvContentPartPr/>
                    <p14:nvPr/>
                  </p14:nvContentPartPr>
                  <p14:xfrm rot="1202900">
                    <a:off x="4152927" y="1712528"/>
                    <a:ext cx="1953216" cy="456401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E335561D-7B5E-4C23-B778-9B6884616AA6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 rot="1202900">
                      <a:off x="4083325" y="1629028"/>
                      <a:ext cx="2092421" cy="623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AEC473C-5C84-44C0-B03A-7C28427ABE3E}"/>
                  </a:ext>
                </a:extLst>
              </p:cNvPr>
              <p:cNvGrpSpPr/>
              <p:nvPr/>
            </p:nvGrpSpPr>
            <p:grpSpPr>
              <a:xfrm>
                <a:off x="1293442" y="1881328"/>
                <a:ext cx="4969968" cy="2381727"/>
                <a:chOff x="1175962" y="1501687"/>
                <a:chExt cx="4969968" cy="2782864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A0DDF83-0220-47F1-8ACD-B0BAD145AC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7604" y="4158448"/>
                    <a:ext cx="3600" cy="144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A0DDF83-0220-47F1-8ACD-B0BAD145AC48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273284" y="4152688"/>
                      <a:ext cx="12240" cy="1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8BE2B9A-D3C9-41CA-B366-D3D981D4AC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5962" y="1859969"/>
                    <a:ext cx="2756575" cy="232560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8BE2B9A-D3C9-41CA-B366-D3D981D4AC58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154935" y="1832535"/>
                      <a:ext cx="2798233" cy="238099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919FD3C0-13A8-4A97-BFDB-8CB62D8AD0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0719" y="1676788"/>
                    <a:ext cx="1301024" cy="1974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919FD3C0-13A8-4A97-BFDB-8CB62D8AD0F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3919696" y="1648806"/>
                      <a:ext cx="1342276" cy="25289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2665220-0C2D-45A9-8FD9-540920AFE2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49844" y="1864888"/>
                    <a:ext cx="19080" cy="936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E2665220-0C2D-45A9-8FD9-540920AFE2BE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3440304" y="1851888"/>
                      <a:ext cx="38558" cy="3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405A8B24-8DDA-470F-A9CA-A9354C53F1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684" y="1845808"/>
                    <a:ext cx="2520" cy="1512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405A8B24-8DDA-470F-A9CA-A9354C53F1F8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3934044" y="1832774"/>
                      <a:ext cx="20160" cy="406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613736D-F9F8-430F-81AC-C0CA47761EE0}"/>
                        </a:ext>
                      </a:extLst>
                    </p14:cNvPr>
                    <p14:cNvContentPartPr/>
                    <p14:nvPr/>
                  </p14:nvContentPartPr>
                  <p14:xfrm rot="248709">
                    <a:off x="1271879" y="1740633"/>
                    <a:ext cx="2654117" cy="2543918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613736D-F9F8-430F-81AC-C0CA47761EE0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 rot="248709">
                      <a:off x="1229826" y="1685239"/>
                      <a:ext cx="2737430" cy="265470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FEC55099-FE96-44F5-83A9-67E3596EF4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7510" y="1757860"/>
                    <a:ext cx="1953216" cy="109728"/>
                  </p14:xfrm>
                </p:contentPart>
              </mc:Choice>
              <mc:Fallback xmlns="">
                <p:pic>
                  <p:nvPicPr>
                    <p:cNvPr id="107" name="Ink 106">
                      <a:extLst>
                        <a:ext uri="{FF2B5EF4-FFF2-40B4-BE49-F238E27FC236}">
                          <a16:creationId xmlns:a16="http://schemas.microsoft.com/office/drawing/2014/main" id="{FEC55099-FE96-44F5-83A9-67E3596EF49F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3901568" y="1683477"/>
                      <a:ext cx="2064704" cy="2584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108" name="Ink 107">
                      <a:extLst>
                        <a:ext uri="{FF2B5EF4-FFF2-40B4-BE49-F238E27FC236}">
                          <a16:creationId xmlns:a16="http://schemas.microsoft.com/office/drawing/2014/main" id="{1AE86810-B9A4-4205-B03E-D589AC8F689F}"/>
                        </a:ext>
                      </a:extLst>
                    </p14:cNvPr>
                    <p14:cNvContentPartPr/>
                    <p14:nvPr/>
                  </p14:nvContentPartPr>
                  <p14:xfrm rot="881429">
                    <a:off x="4032384" y="1631768"/>
                    <a:ext cx="1953216" cy="456402"/>
                  </p14:xfrm>
                </p:contentPart>
              </mc:Choice>
              <mc:Fallback xmlns="">
                <p:pic>
                  <p:nvPicPr>
                    <p:cNvPr id="108" name="Ink 107">
                      <a:extLst>
                        <a:ext uri="{FF2B5EF4-FFF2-40B4-BE49-F238E27FC236}">
                          <a16:creationId xmlns:a16="http://schemas.microsoft.com/office/drawing/2014/main" id="{1AE86810-B9A4-4205-B03E-D589AC8F689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 rot="881429">
                      <a:off x="3962555" y="1538797"/>
                      <a:ext cx="2092873" cy="6423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109" name="Ink 108">
                      <a:extLst>
                        <a:ext uri="{FF2B5EF4-FFF2-40B4-BE49-F238E27FC236}">
                          <a16:creationId xmlns:a16="http://schemas.microsoft.com/office/drawing/2014/main" id="{E10D8DB0-84E8-48DE-A3F6-52B3D3DF72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5201" y="1501687"/>
                    <a:ext cx="1953216" cy="381413"/>
                  </p14:xfrm>
                </p:contentPart>
              </mc:Choice>
              <mc:Fallback xmlns="">
                <p:pic>
                  <p:nvPicPr>
                    <p:cNvPr id="109" name="Ink 108">
                      <a:extLst>
                        <a:ext uri="{FF2B5EF4-FFF2-40B4-BE49-F238E27FC236}">
                          <a16:creationId xmlns:a16="http://schemas.microsoft.com/office/drawing/2014/main" id="{E10D8DB0-84E8-48DE-A3F6-52B3D3DF7284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3899259" y="1427201"/>
                      <a:ext cx="2064704" cy="529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110" name="Ink 109">
                      <a:extLst>
                        <a:ext uri="{FF2B5EF4-FFF2-40B4-BE49-F238E27FC236}">
                          <a16:creationId xmlns:a16="http://schemas.microsoft.com/office/drawing/2014/main" id="{06E50EE9-71FC-4EB1-A553-63E58C6A18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516" y="1551265"/>
                    <a:ext cx="1953216" cy="381413"/>
                  </p14:xfrm>
                </p:contentPart>
              </mc:Choice>
              <mc:Fallback xmlns="">
                <p:pic>
                  <p:nvPicPr>
                    <p:cNvPr id="110" name="Ink 109">
                      <a:extLst>
                        <a:ext uri="{FF2B5EF4-FFF2-40B4-BE49-F238E27FC236}">
                          <a16:creationId xmlns:a16="http://schemas.microsoft.com/office/drawing/2014/main" id="{06E50EE9-71FC-4EB1-A553-63E58C6A184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3811574" y="1476779"/>
                      <a:ext cx="2064704" cy="529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0F27EA1B-F37A-4B00-A3B3-868D8E116139}"/>
                        </a:ext>
                      </a:extLst>
                    </p14:cNvPr>
                    <p14:cNvContentPartPr/>
                    <p14:nvPr/>
                  </p14:nvContentPartPr>
                  <p14:xfrm rot="21317794">
                    <a:off x="3762983" y="1573007"/>
                    <a:ext cx="1953216" cy="381413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0F27EA1B-F37A-4B00-A3B3-868D8E11613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 rot="21317794">
                      <a:off x="3707041" y="1498521"/>
                      <a:ext cx="2064704" cy="529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BDEFD054-0DA5-4D8C-B236-95A716AA5EDD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92714" y="1534639"/>
                    <a:ext cx="1953216" cy="381413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BDEFD054-0DA5-4D8C-B236-95A716AA5ED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 rot="535601">
                      <a:off x="4136772" y="1460153"/>
                      <a:ext cx="2064704" cy="529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0BDA80A1-CC66-4393-A189-64520563803F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14468" y="1601651"/>
                    <a:ext cx="1953216" cy="381413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0BDA80A1-CC66-4393-A189-64520563803F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 rot="535601">
                      <a:off x="4058526" y="1527165"/>
                      <a:ext cx="2064704" cy="5298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6847506E-2261-4DC7-88F6-D1CB632779C5}"/>
                        </a:ext>
                      </a:extLst>
                    </p14:cNvPr>
                    <p14:cNvContentPartPr/>
                    <p14:nvPr/>
                  </p14:nvContentPartPr>
                  <p14:xfrm rot="1202900">
                    <a:off x="4152927" y="1712528"/>
                    <a:ext cx="1953216" cy="456402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6847506E-2261-4DC7-88F6-D1CB632779C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 rot="1202900">
                      <a:off x="4083098" y="1619557"/>
                      <a:ext cx="2092873" cy="64234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1BC3DC6-F93E-4F3E-BC26-292B4D2EA016}"/>
                  </a:ext>
                </a:extLst>
              </p:cNvPr>
              <p:cNvGrpSpPr/>
              <p:nvPr/>
            </p:nvGrpSpPr>
            <p:grpSpPr>
              <a:xfrm>
                <a:off x="1152692" y="2152840"/>
                <a:ext cx="4969968" cy="2156531"/>
                <a:chOff x="1175962" y="1501687"/>
                <a:chExt cx="4969968" cy="2782864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9D02BDDD-C714-4A6D-A1C2-C665B4BFE5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77604" y="4158448"/>
                    <a:ext cx="3600" cy="144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9D02BDDD-C714-4A6D-A1C2-C665B4BFE56A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273284" y="4152688"/>
                      <a:ext cx="12240" cy="12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5000C5C8-0117-4200-96DF-E9CCB1F902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75962" y="1859969"/>
                    <a:ext cx="2756575" cy="2325600"/>
                  </p14:xfrm>
                </p:contentPart>
              </mc:Choice>
              <mc:Fallback xmlns="">
                <p:pic>
                  <p:nvPicPr>
                    <p:cNvPr id="117" name="Ink 116">
                      <a:extLst>
                        <a:ext uri="{FF2B5EF4-FFF2-40B4-BE49-F238E27FC236}">
                          <a16:creationId xmlns:a16="http://schemas.microsoft.com/office/drawing/2014/main" id="{5000C5C8-0117-4200-96DF-E9CCB1F90249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154935" y="1829668"/>
                      <a:ext cx="2798233" cy="238678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9AA465DA-FA28-45CB-B244-905946B7C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0719" y="1676788"/>
                    <a:ext cx="1301024" cy="19746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9AA465DA-FA28-45CB-B244-905946B7CE2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3919696" y="1645917"/>
                      <a:ext cx="1342276" cy="2586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E22CB190-F603-4CB9-81C3-FE5AACDD05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49844" y="1864888"/>
                    <a:ext cx="19080" cy="936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E22CB190-F603-4CB9-81C3-FE5AACDD05D0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3440304" y="1851123"/>
                      <a:ext cx="38558" cy="363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EAB8B93C-C0BB-429E-ABAF-5BFE1B9777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2684" y="1845808"/>
                    <a:ext cx="2520" cy="15120"/>
                  </p14:xfrm>
                </p:contentPart>
              </mc:Choice>
              <mc:Fallback xmlns="">
                <p:pic>
                  <p:nvPicPr>
                    <p:cNvPr id="120" name="Ink 119">
                      <a:extLst>
                        <a:ext uri="{FF2B5EF4-FFF2-40B4-BE49-F238E27FC236}">
                          <a16:creationId xmlns:a16="http://schemas.microsoft.com/office/drawing/2014/main" id="{EAB8B93C-C0BB-429E-ABAF-5BFE1B9777B9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3934044" y="1831270"/>
                      <a:ext cx="20160" cy="436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121" name="Ink 120">
                      <a:extLst>
                        <a:ext uri="{FF2B5EF4-FFF2-40B4-BE49-F238E27FC236}">
                          <a16:creationId xmlns:a16="http://schemas.microsoft.com/office/drawing/2014/main" id="{0D89BFEF-978F-43B7-8C62-4FE268441184}"/>
                        </a:ext>
                      </a:extLst>
                    </p14:cNvPr>
                    <p14:cNvContentPartPr/>
                    <p14:nvPr/>
                  </p14:nvContentPartPr>
                  <p14:xfrm rot="248709">
                    <a:off x="1271879" y="1740633"/>
                    <a:ext cx="2654117" cy="2543918"/>
                  </p14:xfrm>
                </p:contentPart>
              </mc:Choice>
              <mc:Fallback xmlns="">
                <p:pic>
                  <p:nvPicPr>
                    <p:cNvPr id="121" name="Ink 120">
                      <a:extLst>
                        <a:ext uri="{FF2B5EF4-FFF2-40B4-BE49-F238E27FC236}">
                          <a16:creationId xmlns:a16="http://schemas.microsoft.com/office/drawing/2014/main" id="{0D89BFEF-978F-43B7-8C62-4FE268441184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 rot="248709">
                      <a:off x="1229826" y="1679453"/>
                      <a:ext cx="2737430" cy="26662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37482FE2-5E27-4F89-8F77-30B2444F76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7510" y="1757860"/>
                    <a:ext cx="1953216" cy="109728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37482FE2-5E27-4F89-8F77-30B2444F761D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3901568" y="1675999"/>
                      <a:ext cx="2064704" cy="2728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123" name="Ink 122">
                      <a:extLst>
                        <a:ext uri="{FF2B5EF4-FFF2-40B4-BE49-F238E27FC236}">
                          <a16:creationId xmlns:a16="http://schemas.microsoft.com/office/drawing/2014/main" id="{FB37E9BB-18B4-4193-8481-72359386443D}"/>
                        </a:ext>
                      </a:extLst>
                    </p14:cNvPr>
                    <p14:cNvContentPartPr/>
                    <p14:nvPr/>
                  </p14:nvContentPartPr>
                  <p14:xfrm rot="881429">
                    <a:off x="4032384" y="1631768"/>
                    <a:ext cx="1953216" cy="456402"/>
                  </p14:xfrm>
                </p:contentPart>
              </mc:Choice>
              <mc:Fallback xmlns="">
                <p:pic>
                  <p:nvPicPr>
                    <p:cNvPr id="123" name="Ink 122">
                      <a:extLst>
                        <a:ext uri="{FF2B5EF4-FFF2-40B4-BE49-F238E27FC236}">
                          <a16:creationId xmlns:a16="http://schemas.microsoft.com/office/drawing/2014/main" id="{FB37E9BB-18B4-4193-8481-72359386443D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 rot="881429">
                      <a:off x="3962555" y="1529048"/>
                      <a:ext cx="2092873" cy="6618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124" name="Ink 123">
                      <a:extLst>
                        <a:ext uri="{FF2B5EF4-FFF2-40B4-BE49-F238E27FC236}">
                          <a16:creationId xmlns:a16="http://schemas.microsoft.com/office/drawing/2014/main" id="{093BB29F-55EA-4AD6-B99B-9DA8478BD8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55201" y="1501687"/>
                    <a:ext cx="1953216" cy="381413"/>
                  </p14:xfrm>
                </p:contentPart>
              </mc:Choice>
              <mc:Fallback xmlns="">
                <p:pic>
                  <p:nvPicPr>
                    <p:cNvPr id="124" name="Ink 123">
                      <a:extLst>
                        <a:ext uri="{FF2B5EF4-FFF2-40B4-BE49-F238E27FC236}">
                          <a16:creationId xmlns:a16="http://schemas.microsoft.com/office/drawing/2014/main" id="{093BB29F-55EA-4AD6-B99B-9DA8478BD8E6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3899259" y="1419456"/>
                      <a:ext cx="2064704" cy="5452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30F3816E-84F6-4854-80F2-F42CBE61B0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7516" y="1551265"/>
                    <a:ext cx="1953216" cy="381413"/>
                  </p14:xfrm>
                </p:contentPart>
              </mc:Choice>
              <mc:Fallback xmlns="">
                <p:pic>
                  <p:nvPicPr>
                    <p:cNvPr id="125" name="Ink 124">
                      <a:extLst>
                        <a:ext uri="{FF2B5EF4-FFF2-40B4-BE49-F238E27FC236}">
                          <a16:creationId xmlns:a16="http://schemas.microsoft.com/office/drawing/2014/main" id="{30F3816E-84F6-4854-80F2-F42CBE61B055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3811574" y="1469034"/>
                      <a:ext cx="2064704" cy="5452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126" name="Ink 125">
                      <a:extLst>
                        <a:ext uri="{FF2B5EF4-FFF2-40B4-BE49-F238E27FC236}">
                          <a16:creationId xmlns:a16="http://schemas.microsoft.com/office/drawing/2014/main" id="{BFF7AFC8-0E5F-4CD7-8FCC-F22260C521A3}"/>
                        </a:ext>
                      </a:extLst>
                    </p14:cNvPr>
                    <p14:cNvContentPartPr/>
                    <p14:nvPr/>
                  </p14:nvContentPartPr>
                  <p14:xfrm rot="21317794">
                    <a:off x="3762983" y="1573007"/>
                    <a:ext cx="1953216" cy="381413"/>
                  </p14:xfrm>
                </p:contentPart>
              </mc:Choice>
              <mc:Fallback xmlns="">
                <p:pic>
                  <p:nvPicPr>
                    <p:cNvPr id="126" name="Ink 125">
                      <a:extLst>
                        <a:ext uri="{FF2B5EF4-FFF2-40B4-BE49-F238E27FC236}">
                          <a16:creationId xmlns:a16="http://schemas.microsoft.com/office/drawing/2014/main" id="{BFF7AFC8-0E5F-4CD7-8FCC-F22260C521A3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 rot="21317794">
                      <a:off x="3707041" y="1490776"/>
                      <a:ext cx="2064704" cy="5452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127" name="Ink 126">
                      <a:extLst>
                        <a:ext uri="{FF2B5EF4-FFF2-40B4-BE49-F238E27FC236}">
                          <a16:creationId xmlns:a16="http://schemas.microsoft.com/office/drawing/2014/main" id="{3F1C9B35-DF0B-4A10-A08D-2966D2743DF9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92714" y="1534639"/>
                    <a:ext cx="1953216" cy="381413"/>
                  </p14:xfrm>
                </p:contentPart>
              </mc:Choice>
              <mc:Fallback xmlns="">
                <p:pic>
                  <p:nvPicPr>
                    <p:cNvPr id="127" name="Ink 126">
                      <a:extLst>
                        <a:ext uri="{FF2B5EF4-FFF2-40B4-BE49-F238E27FC236}">
                          <a16:creationId xmlns:a16="http://schemas.microsoft.com/office/drawing/2014/main" id="{3F1C9B35-DF0B-4A10-A08D-2966D2743DF9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 rot="535601">
                      <a:off x="4136772" y="1452408"/>
                      <a:ext cx="2064704" cy="5452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128" name="Ink 127">
                      <a:extLst>
                        <a:ext uri="{FF2B5EF4-FFF2-40B4-BE49-F238E27FC236}">
                          <a16:creationId xmlns:a16="http://schemas.microsoft.com/office/drawing/2014/main" id="{F380DA06-873C-4280-8C95-695F519FE1B3}"/>
                        </a:ext>
                      </a:extLst>
                    </p14:cNvPr>
                    <p14:cNvContentPartPr/>
                    <p14:nvPr/>
                  </p14:nvContentPartPr>
                  <p14:xfrm rot="535601">
                    <a:off x="4114468" y="1601651"/>
                    <a:ext cx="1953216" cy="381413"/>
                  </p14:xfrm>
                </p:contentPart>
              </mc:Choice>
              <mc:Fallback xmlns="">
                <p:pic>
                  <p:nvPicPr>
                    <p:cNvPr id="128" name="Ink 127">
                      <a:extLst>
                        <a:ext uri="{FF2B5EF4-FFF2-40B4-BE49-F238E27FC236}">
                          <a16:creationId xmlns:a16="http://schemas.microsoft.com/office/drawing/2014/main" id="{F380DA06-873C-4280-8C95-695F519FE1B3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 rot="535601">
                      <a:off x="4058526" y="1519420"/>
                      <a:ext cx="2064704" cy="5452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129" name="Ink 128">
                      <a:extLst>
                        <a:ext uri="{FF2B5EF4-FFF2-40B4-BE49-F238E27FC236}">
                          <a16:creationId xmlns:a16="http://schemas.microsoft.com/office/drawing/2014/main" id="{98CFD3B2-370F-44F3-95A5-98AD6739BBB1}"/>
                        </a:ext>
                      </a:extLst>
                    </p14:cNvPr>
                    <p14:cNvContentPartPr/>
                    <p14:nvPr/>
                  </p14:nvContentPartPr>
                  <p14:xfrm rot="1202900">
                    <a:off x="4152927" y="1712528"/>
                    <a:ext cx="1953216" cy="456402"/>
                  </p14:xfrm>
                </p:contentPart>
              </mc:Choice>
              <mc:Fallback xmlns="">
                <p:pic>
                  <p:nvPicPr>
                    <p:cNvPr id="129" name="Ink 128">
                      <a:extLst>
                        <a:ext uri="{FF2B5EF4-FFF2-40B4-BE49-F238E27FC236}">
                          <a16:creationId xmlns:a16="http://schemas.microsoft.com/office/drawing/2014/main" id="{98CFD3B2-370F-44F3-95A5-98AD6739BBB1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 rot="1202900">
                      <a:off x="4083098" y="1609808"/>
                      <a:ext cx="2092873" cy="66184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0C4C281E-6AA7-401C-B274-CD62D4A17641}"/>
              </a:ext>
            </a:extLst>
          </p:cNvPr>
          <p:cNvGrpSpPr/>
          <p:nvPr/>
        </p:nvGrpSpPr>
        <p:grpSpPr>
          <a:xfrm>
            <a:off x="1185987" y="1419974"/>
            <a:ext cx="3822958" cy="2866469"/>
            <a:chOff x="1229100" y="791298"/>
            <a:chExt cx="3822958" cy="2866469"/>
          </a:xfrm>
        </p:grpSpPr>
        <p:grpSp>
          <p:nvGrpSpPr>
            <p:cNvPr id="2077" name="Group 2076">
              <a:extLst>
                <a:ext uri="{FF2B5EF4-FFF2-40B4-BE49-F238E27FC236}">
                  <a16:creationId xmlns:a16="http://schemas.microsoft.com/office/drawing/2014/main" id="{276A99F1-F353-4F91-A606-F3BBE665EE9C}"/>
                </a:ext>
              </a:extLst>
            </p:cNvPr>
            <p:cNvGrpSpPr/>
            <p:nvPr/>
          </p:nvGrpSpPr>
          <p:grpSpPr>
            <a:xfrm>
              <a:off x="1229100" y="814489"/>
              <a:ext cx="3762941" cy="2723087"/>
              <a:chOff x="1229100" y="814489"/>
              <a:chExt cx="3762941" cy="272308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054" name="Ink 2053">
                    <a:extLst>
                      <a:ext uri="{FF2B5EF4-FFF2-40B4-BE49-F238E27FC236}">
                        <a16:creationId xmlns:a16="http://schemas.microsoft.com/office/drawing/2014/main" id="{8C57B2C9-AEC8-4234-AF6A-073C96A1DC6A}"/>
                      </a:ext>
                    </a:extLst>
                  </p14:cNvPr>
                  <p14:cNvContentPartPr/>
                  <p14:nvPr/>
                </p14:nvContentPartPr>
                <p14:xfrm>
                  <a:off x="1229100" y="1248735"/>
                  <a:ext cx="2325145" cy="2288841"/>
                </p14:xfrm>
              </p:contentPart>
            </mc:Choice>
            <mc:Fallback xmlns="">
              <p:pic>
                <p:nvPicPr>
                  <p:cNvPr id="2054" name="Ink 2053">
                    <a:extLst>
                      <a:ext uri="{FF2B5EF4-FFF2-40B4-BE49-F238E27FC236}">
                        <a16:creationId xmlns:a16="http://schemas.microsoft.com/office/drawing/2014/main" id="{8C57B2C9-AEC8-4234-AF6A-073C96A1DC6A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210021" y="1229655"/>
                    <a:ext cx="2362943" cy="232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070" name="Ink 2069">
                    <a:extLst>
                      <a:ext uri="{FF2B5EF4-FFF2-40B4-BE49-F238E27FC236}">
                        <a16:creationId xmlns:a16="http://schemas.microsoft.com/office/drawing/2014/main" id="{154E018D-D0F0-4B64-8B2C-95191C6457C8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2070" name="Ink 2069">
                    <a:extLst>
                      <a:ext uri="{FF2B5EF4-FFF2-40B4-BE49-F238E27FC236}">
                        <a16:creationId xmlns:a16="http://schemas.microsoft.com/office/drawing/2014/main" id="{154E018D-D0F0-4B64-8B2C-95191C6457C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96421" y="795769"/>
                    <a:ext cx="1456560" cy="48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F7EA8514-2C93-47DA-B056-5DA690E66760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38190" y="859765"/>
                  <a:ext cx="1418760" cy="4503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F7EA8514-2C93-47DA-B056-5DA690E6676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 rot="261947">
                    <a:off x="3506510" y="828445"/>
                    <a:ext cx="1481760" cy="51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B50987EA-39CA-47D0-849D-9DCC7D3BF9C2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73281" y="855063"/>
                  <a:ext cx="1418760" cy="4503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B50987EA-39CA-47D0-849D-9DCC7D3BF9C2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 rot="261947">
                    <a:off x="3509921" y="791703"/>
                    <a:ext cx="1545480" cy="57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BA5E58F-F505-4D90-934E-91D1CFE8BC89}"/>
                </a:ext>
              </a:extLst>
            </p:cNvPr>
            <p:cNvGrpSpPr/>
            <p:nvPr/>
          </p:nvGrpSpPr>
          <p:grpSpPr>
            <a:xfrm>
              <a:off x="1244184" y="838219"/>
              <a:ext cx="3762941" cy="2699358"/>
              <a:chOff x="1229100" y="814489"/>
              <a:chExt cx="3762941" cy="272308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8CFDACEC-F956-42C7-85E2-6B0C159C1D84}"/>
                      </a:ext>
                    </a:extLst>
                  </p14:cNvPr>
                  <p14:cNvContentPartPr/>
                  <p14:nvPr/>
                </p14:nvContentPartPr>
                <p14:xfrm>
                  <a:off x="1229100" y="1248735"/>
                  <a:ext cx="2325145" cy="2288841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8CFDACEC-F956-42C7-85E2-6B0C159C1D84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210021" y="1229489"/>
                    <a:ext cx="2362943" cy="2326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E75C3EFC-6403-44DD-AD3D-BFBF9F835032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E75C3EFC-6403-44DD-AD3D-BFBF9F8350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3496421" y="795603"/>
                    <a:ext cx="1456560" cy="4884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3A2E93D7-740A-49CE-BC28-F7E93875A5D6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38190" y="859765"/>
                  <a:ext cx="1418760" cy="45036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3A2E93D7-740A-49CE-BC28-F7E93875A5D6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 rot="261947">
                    <a:off x="3506510" y="828167"/>
                    <a:ext cx="1481760" cy="513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0BDF3161-054F-4572-86CB-1FE6296D5553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73281" y="855063"/>
                  <a:ext cx="1418760" cy="4503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0BDF3161-054F-4572-86CB-1FE6296D555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 rot="261947">
                    <a:off x="3509921" y="791141"/>
                    <a:ext cx="1545480" cy="57820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61C047A-6217-457B-87F3-C42AFBAFE593}"/>
                </a:ext>
              </a:extLst>
            </p:cNvPr>
            <p:cNvGrpSpPr/>
            <p:nvPr/>
          </p:nvGrpSpPr>
          <p:grpSpPr>
            <a:xfrm>
              <a:off x="1289117" y="861154"/>
              <a:ext cx="3762941" cy="2653841"/>
              <a:chOff x="1229100" y="814489"/>
              <a:chExt cx="3762941" cy="272308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226E4CF8-24E9-4AB6-B1C0-CA40046CB017}"/>
                      </a:ext>
                    </a:extLst>
                  </p14:cNvPr>
                  <p14:cNvContentPartPr/>
                  <p14:nvPr/>
                </p14:nvContentPartPr>
                <p14:xfrm>
                  <a:off x="1229100" y="1248735"/>
                  <a:ext cx="2325145" cy="2288841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226E4CF8-24E9-4AB6-B1C0-CA40046CB01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210021" y="1229156"/>
                    <a:ext cx="2362943" cy="2327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320622B3-0F66-4614-99FA-F405DEFF6985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320622B3-0F66-4614-99FA-F405DEFF6985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496421" y="795278"/>
                    <a:ext cx="1456560" cy="4891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B6A2D42D-AF81-4E9B-AEF5-3714F93FC588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38190" y="859765"/>
                  <a:ext cx="1418760" cy="45036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B6A2D42D-AF81-4E9B-AEF5-3714F93FC58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 rot="261947">
                    <a:off x="3506510" y="827253"/>
                    <a:ext cx="1481760" cy="5150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D2E34404-B553-4434-B6E8-7922BA6920AD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73281" y="855063"/>
                  <a:ext cx="1418760" cy="45036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D2E34404-B553-4434-B6E8-7922BA6920AD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261947">
                    <a:off x="3509921" y="790040"/>
                    <a:ext cx="1545480" cy="5804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973CF1-B75E-406E-8BE0-2477B3B0A217}"/>
                </a:ext>
              </a:extLst>
            </p:cNvPr>
            <p:cNvGrpSpPr/>
            <p:nvPr/>
          </p:nvGrpSpPr>
          <p:grpSpPr>
            <a:xfrm>
              <a:off x="1249376" y="791298"/>
              <a:ext cx="3716961" cy="2723491"/>
              <a:chOff x="1275080" y="814489"/>
              <a:chExt cx="3716961" cy="27054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4DD4E90F-1380-4612-8561-C519F1873CEC}"/>
                      </a:ext>
                    </a:extLst>
                  </p14:cNvPr>
                  <p14:cNvContentPartPr/>
                  <p14:nvPr/>
                </p14:nvContentPartPr>
                <p14:xfrm>
                  <a:off x="1275080" y="1231123"/>
                  <a:ext cx="2325145" cy="2288841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4DD4E90F-1380-4612-8561-C519F1873CEC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256001" y="1212169"/>
                    <a:ext cx="2362943" cy="2326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23DD51DB-C35E-4E27-8EBD-50B5ED2350E8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23DD51DB-C35E-4E27-8EBD-50B5ED2350E8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3496421" y="795888"/>
                    <a:ext cx="1456560" cy="4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7915313-4CBA-4C26-86D0-ECE65538643E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38190" y="859765"/>
                  <a:ext cx="1418760" cy="4503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7915313-4CBA-4C26-86D0-ECE65538643E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 rot="261947">
                    <a:off x="3506510" y="828644"/>
                    <a:ext cx="1481760" cy="51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2B859CE7-3EBF-4814-A894-81FD473C9C1C}"/>
                      </a:ext>
                    </a:extLst>
                  </p14:cNvPr>
                  <p14:cNvContentPartPr/>
                  <p14:nvPr/>
                </p14:nvContentPartPr>
                <p14:xfrm rot="261947">
                  <a:off x="3573281" y="855063"/>
                  <a:ext cx="1418760" cy="4503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2B859CE7-3EBF-4814-A894-81FD473C9C1C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 rot="261947">
                    <a:off x="3509921" y="792106"/>
                    <a:ext cx="1545480" cy="5762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8E99190-A9E4-4EE0-824E-8F9BFE0FCFF3}"/>
                </a:ext>
              </a:extLst>
            </p:cNvPr>
            <p:cNvGrpSpPr/>
            <p:nvPr/>
          </p:nvGrpSpPr>
          <p:grpSpPr>
            <a:xfrm rot="196395">
              <a:off x="1340785" y="891493"/>
              <a:ext cx="3659181" cy="2723491"/>
              <a:chOff x="1275080" y="814489"/>
              <a:chExt cx="3659181" cy="27054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D53780B6-4F43-44C7-BD36-96A72A11F2F7}"/>
                      </a:ext>
                    </a:extLst>
                  </p14:cNvPr>
                  <p14:cNvContentPartPr/>
                  <p14:nvPr/>
                </p14:nvContentPartPr>
                <p14:xfrm>
                  <a:off x="1275080" y="1231123"/>
                  <a:ext cx="2325145" cy="2288841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D53780B6-4F43-44C7-BD36-96A72A11F2F7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256001" y="1212169"/>
                    <a:ext cx="2362943" cy="2326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9D7761A9-7CC5-48E7-9F05-24569B764973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9D7761A9-7CC5-48E7-9F05-24569B76497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496421" y="795888"/>
                    <a:ext cx="1456560" cy="48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3195816-4238-410A-855A-DCF1DFF0513E}"/>
                </a:ext>
              </a:extLst>
            </p:cNvPr>
            <p:cNvGrpSpPr/>
            <p:nvPr/>
          </p:nvGrpSpPr>
          <p:grpSpPr>
            <a:xfrm rot="242190">
              <a:off x="1317139" y="934276"/>
              <a:ext cx="3659181" cy="2723491"/>
              <a:chOff x="1275080" y="814489"/>
              <a:chExt cx="3659181" cy="27054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93C5B4E4-3788-44FF-A3AE-694F848E7FE7}"/>
                      </a:ext>
                    </a:extLst>
                  </p14:cNvPr>
                  <p14:cNvContentPartPr/>
                  <p14:nvPr/>
                </p14:nvContentPartPr>
                <p14:xfrm>
                  <a:off x="1275080" y="1231123"/>
                  <a:ext cx="2325145" cy="2288841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93C5B4E4-3788-44FF-A3AE-694F848E7FE7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256001" y="1212169"/>
                    <a:ext cx="2362943" cy="2326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27C15E61-E5BC-4758-9881-4D35415F0FD7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27C15E61-E5BC-4758-9881-4D35415F0FD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496421" y="795888"/>
                    <a:ext cx="1456560" cy="48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6794B9D-AA19-4068-A8DA-B2196CD64631}"/>
                </a:ext>
              </a:extLst>
            </p:cNvPr>
            <p:cNvGrpSpPr/>
            <p:nvPr/>
          </p:nvGrpSpPr>
          <p:grpSpPr>
            <a:xfrm rot="156501">
              <a:off x="1263375" y="896271"/>
              <a:ext cx="3659181" cy="2690456"/>
              <a:chOff x="1275080" y="814489"/>
              <a:chExt cx="3659181" cy="27054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0BDF1CD7-F28F-444E-A2B0-E87FCF36122D}"/>
                      </a:ext>
                    </a:extLst>
                  </p14:cNvPr>
                  <p14:cNvContentPartPr/>
                  <p14:nvPr/>
                </p14:nvContentPartPr>
                <p14:xfrm>
                  <a:off x="1275080" y="1231123"/>
                  <a:ext cx="2325145" cy="2288841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0BDF1CD7-F28F-444E-A2B0-E87FCF36122D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1256001" y="1211938"/>
                    <a:ext cx="2362943" cy="2326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CFA94AC-EC12-40D1-9354-22C80EA4F6B5}"/>
                      </a:ext>
                    </a:extLst>
                  </p14:cNvPr>
                  <p14:cNvContentPartPr/>
                  <p14:nvPr/>
                </p14:nvContentPartPr>
                <p14:xfrm>
                  <a:off x="3515501" y="814489"/>
                  <a:ext cx="1418760" cy="4503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CFA94AC-EC12-40D1-9354-22C80EA4F6B5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3496421" y="795664"/>
                    <a:ext cx="1456560" cy="48837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2FD015F-14AD-4E8E-881F-F3830C26AA4B}"/>
                    </a:ext>
                  </a:extLst>
                </p14:cNvPr>
                <p14:cNvContentPartPr/>
                <p14:nvPr/>
              </p14:nvContentPartPr>
              <p14:xfrm>
                <a:off x="1285096" y="1275289"/>
                <a:ext cx="2325145" cy="223342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2FD015F-14AD-4E8E-881F-F3830C26AA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66017" y="1256209"/>
                  <a:ext cx="2362943" cy="2271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9A9946D-C795-427C-979B-EB43E12EA9DE}"/>
                    </a:ext>
                  </a:extLst>
                </p14:cNvPr>
                <p14:cNvContentPartPr/>
                <p14:nvPr/>
              </p14:nvContentPartPr>
              <p14:xfrm rot="461243">
                <a:off x="3593459" y="856426"/>
                <a:ext cx="1418760" cy="439457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9A9946D-C795-427C-979B-EB43E12EA9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 rot="461243">
                  <a:off x="3574379" y="837710"/>
                  <a:ext cx="1456560" cy="476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A6DCCD9-4EBF-45A4-94E8-6B1942037901}"/>
                    </a:ext>
                  </a:extLst>
                </p14:cNvPr>
                <p14:cNvContentPartPr/>
                <p14:nvPr/>
              </p14:nvContentPartPr>
              <p14:xfrm rot="242190">
                <a:off x="1241843" y="1306212"/>
                <a:ext cx="2325145" cy="2304083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A6DCCD9-4EBF-45A4-94E8-6B19420379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 rot="242190">
                  <a:off x="1222764" y="1287131"/>
                  <a:ext cx="2362943" cy="2341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1B83668-F63E-4817-974C-7CA8063F7925}"/>
                    </a:ext>
                  </a:extLst>
                </p14:cNvPr>
                <p14:cNvContentPartPr/>
                <p14:nvPr/>
              </p14:nvContentPartPr>
              <p14:xfrm rot="781698">
                <a:off x="3735808" y="1008699"/>
                <a:ext cx="1180439" cy="453359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1B83668-F63E-4817-974C-7CA8063F792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 rot="781698">
                  <a:off x="3672448" y="945322"/>
                  <a:ext cx="1307159" cy="580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15C124-4D76-43A0-94CA-F48C709C1FF9}"/>
                    </a:ext>
                  </a:extLst>
                </p14:cNvPr>
                <p14:cNvContentPartPr/>
                <p14:nvPr/>
              </p14:nvContentPartPr>
              <p14:xfrm rot="602853">
                <a:off x="3684632" y="954735"/>
                <a:ext cx="1298798" cy="453359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15C124-4D76-43A0-94CA-F48C709C1FF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 rot="602853">
                  <a:off x="3640355" y="910443"/>
                  <a:ext cx="1387352" cy="54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DE2C1AE-5FB6-4EAC-A62D-E7FC7539EB38}"/>
                    </a:ext>
                  </a:extLst>
                </p14:cNvPr>
                <p14:cNvContentPartPr/>
                <p14:nvPr/>
              </p14:nvContentPartPr>
              <p14:xfrm>
                <a:off x="1294892" y="1266159"/>
                <a:ext cx="2253815" cy="2247131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DE2C1AE-5FB6-4EAC-A62D-E7FC7539EB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75813" y="1247079"/>
                  <a:ext cx="2291613" cy="2284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65CFB5-A97C-41C7-A23A-E47A3B263750}"/>
                    </a:ext>
                  </a:extLst>
                </p14:cNvPr>
                <p14:cNvContentPartPr/>
                <p14:nvPr/>
              </p14:nvContentPartPr>
              <p14:xfrm rot="617744">
                <a:off x="3623533" y="886723"/>
                <a:ext cx="1387035" cy="4478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65CFB5-A97C-41C7-A23A-E47A3B26375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 rot="617744">
                  <a:off x="3591854" y="855402"/>
                  <a:ext cx="1450033" cy="510863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F7CBA8-51DB-4F55-8590-DB12EA874D1C}"/>
              </a:ext>
            </a:extLst>
          </p:cNvPr>
          <p:cNvCxnSpPr>
            <a:cxnSpLocks/>
          </p:cNvCxnSpPr>
          <p:nvPr/>
        </p:nvCxnSpPr>
        <p:spPr>
          <a:xfrm flipV="1">
            <a:off x="4517469" y="1017623"/>
            <a:ext cx="0" cy="316468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2E39ECE-40E2-48D0-827E-2AB7606B86A0}"/>
              </a:ext>
            </a:extLst>
          </p:cNvPr>
          <p:cNvCxnSpPr>
            <a:cxnSpLocks/>
          </p:cNvCxnSpPr>
          <p:nvPr/>
        </p:nvCxnSpPr>
        <p:spPr>
          <a:xfrm flipV="1">
            <a:off x="5409488" y="1034592"/>
            <a:ext cx="0" cy="31646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58EBD25-9CF1-4EF2-BA6D-4D46F3BB6CF0}"/>
              </a:ext>
            </a:extLst>
          </p:cNvPr>
          <p:cNvSpPr/>
          <p:nvPr/>
        </p:nvSpPr>
        <p:spPr>
          <a:xfrm>
            <a:off x="4536497" y="1273667"/>
            <a:ext cx="634236" cy="70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BFE26D1-74B6-4F37-BAC1-4B2C819D5A5D}"/>
              </a:ext>
            </a:extLst>
          </p:cNvPr>
          <p:cNvSpPr/>
          <p:nvPr/>
        </p:nvSpPr>
        <p:spPr>
          <a:xfrm>
            <a:off x="5431099" y="1945266"/>
            <a:ext cx="634236" cy="122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FD9707-57D9-44A1-ABF2-6FD1E00F0273}"/>
              </a:ext>
            </a:extLst>
          </p:cNvPr>
          <p:cNvSpPr txBox="1"/>
          <p:nvPr/>
        </p:nvSpPr>
        <p:spPr>
          <a:xfrm>
            <a:off x="4376842" y="693399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Life Expectancy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C107E0-39E6-40D3-8BCA-83E3AF0F18C5}"/>
              </a:ext>
            </a:extLst>
          </p:cNvPr>
          <p:cNvGrpSpPr/>
          <p:nvPr/>
        </p:nvGrpSpPr>
        <p:grpSpPr>
          <a:xfrm>
            <a:off x="3049290" y="944475"/>
            <a:ext cx="1075936" cy="892417"/>
            <a:chOff x="1986893" y="304452"/>
            <a:chExt cx="1075936" cy="89241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129BF46-025D-4185-8300-1DB6623BD1F6}"/>
                </a:ext>
              </a:extLst>
            </p:cNvPr>
            <p:cNvGrpSpPr/>
            <p:nvPr/>
          </p:nvGrpSpPr>
          <p:grpSpPr>
            <a:xfrm>
              <a:off x="2010773" y="325266"/>
              <a:ext cx="1052053" cy="871603"/>
              <a:chOff x="2010774" y="626821"/>
              <a:chExt cx="813978" cy="871603"/>
            </a:xfrm>
          </p:grpSpPr>
          <p:cxnSp>
            <p:nvCxnSpPr>
              <p:cNvPr id="198" name="Google Shape;449;p39">
                <a:extLst>
                  <a:ext uri="{FF2B5EF4-FFF2-40B4-BE49-F238E27FC236}">
                    <a16:creationId xmlns:a16="http://schemas.microsoft.com/office/drawing/2014/main" id="{BC477DA1-F540-4418-99D3-A60826B816D5}"/>
                  </a:ext>
                </a:extLst>
              </p:cNvPr>
              <p:cNvCxnSpPr/>
              <p:nvPr/>
            </p:nvCxnSpPr>
            <p:spPr>
              <a:xfrm rot="10800000">
                <a:off x="2452355" y="999824"/>
                <a:ext cx="0" cy="498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9EE9624-06C8-4DD9-9EC7-EA9EAB2554B1}"/>
                  </a:ext>
                </a:extLst>
              </p:cNvPr>
              <p:cNvSpPr/>
              <p:nvPr/>
            </p:nvSpPr>
            <p:spPr>
              <a:xfrm>
                <a:off x="2010774" y="626821"/>
                <a:ext cx="813978" cy="43782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B4AC39-5029-40DB-BEE0-934D0116ED79}"/>
                </a:ext>
              </a:extLst>
            </p:cNvPr>
            <p:cNvSpPr txBox="1"/>
            <p:nvPr/>
          </p:nvSpPr>
          <p:spPr>
            <a:xfrm>
              <a:off x="1986893" y="304452"/>
              <a:ext cx="10759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Fast </a:t>
              </a: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Life Histories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53CA33-552C-4B7E-80CF-BA1D149F3063}"/>
              </a:ext>
            </a:extLst>
          </p:cNvPr>
          <p:cNvGrpSpPr/>
          <p:nvPr/>
        </p:nvGrpSpPr>
        <p:grpSpPr>
          <a:xfrm>
            <a:off x="3383554" y="2533650"/>
            <a:ext cx="1075936" cy="990862"/>
            <a:chOff x="3300903" y="-474825"/>
            <a:chExt cx="1075936" cy="990862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49CA4EF-3985-41D8-B57C-DE115C12BD5E}"/>
                </a:ext>
              </a:extLst>
            </p:cNvPr>
            <p:cNvGrpSpPr/>
            <p:nvPr/>
          </p:nvGrpSpPr>
          <p:grpSpPr>
            <a:xfrm>
              <a:off x="3313444" y="-474825"/>
              <a:ext cx="1052053" cy="990862"/>
              <a:chOff x="2010774" y="73788"/>
              <a:chExt cx="813978" cy="990862"/>
            </a:xfrm>
          </p:grpSpPr>
          <p:cxnSp>
            <p:nvCxnSpPr>
              <p:cNvPr id="206" name="Google Shape;449;p39">
                <a:extLst>
                  <a:ext uri="{FF2B5EF4-FFF2-40B4-BE49-F238E27FC236}">
                    <a16:creationId xmlns:a16="http://schemas.microsoft.com/office/drawing/2014/main" id="{1F3E081F-A96E-44ED-AB98-DF869DCD9B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0700" y="73788"/>
                <a:ext cx="6901" cy="644604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39A8AC69-40A9-4507-84A9-621306A1B335}"/>
                  </a:ext>
                </a:extLst>
              </p:cNvPr>
              <p:cNvSpPr/>
              <p:nvPr/>
            </p:nvSpPr>
            <p:spPr>
              <a:xfrm>
                <a:off x="2010774" y="626821"/>
                <a:ext cx="813978" cy="4378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5ECD436-EEDA-4B60-8928-9753E329EA42}"/>
                </a:ext>
              </a:extLst>
            </p:cNvPr>
            <p:cNvSpPr txBox="1"/>
            <p:nvPr/>
          </p:nvSpPr>
          <p:spPr>
            <a:xfrm>
              <a:off x="3300903" y="64505"/>
              <a:ext cx="10759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/>
                  </a:solidFill>
                </a:rPr>
                <a:t>Slow </a:t>
              </a:r>
            </a:p>
            <a:p>
              <a:pPr algn="ctr"/>
              <a:r>
                <a:rPr lang="en-US" sz="1100" b="1" dirty="0">
                  <a:solidFill>
                    <a:schemeClr val="accent6"/>
                  </a:solidFill>
                </a:rPr>
                <a:t>Life Histories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188AEC2-E5B0-47B0-8434-7A72B0C7EE54}"/>
                  </a:ext>
                </a:extLst>
              </p14:cNvPr>
              <p14:cNvContentPartPr/>
              <p14:nvPr/>
            </p14:nvContentPartPr>
            <p14:xfrm>
              <a:off x="6008741" y="2598651"/>
              <a:ext cx="1800" cy="18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188AEC2-E5B0-47B0-8434-7A72B0C7EE5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001241" y="2589651"/>
                <a:ext cx="165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ED23A7E4-2A7F-47B7-8804-7F740FD11EB9}"/>
                  </a:ext>
                </a:extLst>
              </p14:cNvPr>
              <p14:cNvContentPartPr/>
              <p14:nvPr/>
            </p14:nvContentPartPr>
            <p14:xfrm>
              <a:off x="6009340" y="3666205"/>
              <a:ext cx="1800" cy="18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ED23A7E4-2A7F-47B7-8804-7F740FD11E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001840" y="3657205"/>
                <a:ext cx="165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96AFF11-C1BA-45F1-85EA-13CD195A306A}"/>
              </a:ext>
            </a:extLst>
          </p:cNvPr>
          <p:cNvGrpSpPr/>
          <p:nvPr/>
        </p:nvGrpSpPr>
        <p:grpSpPr>
          <a:xfrm>
            <a:off x="6632433" y="1564017"/>
            <a:ext cx="254513" cy="211755"/>
            <a:chOff x="5589927" y="1230408"/>
            <a:chExt cx="458532" cy="550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FC3F71-E62F-4DE0-84B5-D94ECFE473A1}"/>
                    </a:ext>
                  </a:extLst>
                </p14:cNvPr>
                <p14:cNvContentPartPr/>
                <p14:nvPr/>
              </p14:nvContentPartPr>
              <p14:xfrm>
                <a:off x="5998752" y="1531608"/>
                <a:ext cx="1800" cy="1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FC3F71-E62F-4DE0-84B5-D94ECFE473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87502" y="1516608"/>
                  <a:ext cx="23850" cy="31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32" name="Arrow: Down 231">
              <a:extLst>
                <a:ext uri="{FF2B5EF4-FFF2-40B4-BE49-F238E27FC236}">
                  <a16:creationId xmlns:a16="http://schemas.microsoft.com/office/drawing/2014/main" id="{548DFCFE-456F-4653-BB8B-6386191189E9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Arrow: Down 232">
              <a:extLst>
                <a:ext uri="{FF2B5EF4-FFF2-40B4-BE49-F238E27FC236}">
                  <a16:creationId xmlns:a16="http://schemas.microsoft.com/office/drawing/2014/main" id="{69589130-EB42-4325-A12D-11EBF54C4492}"/>
                </a:ext>
              </a:extLst>
            </p:cNvPr>
            <p:cNvSpPr/>
            <p:nvPr/>
          </p:nvSpPr>
          <p:spPr>
            <a:xfrm rot="10800000">
              <a:off x="5828261" y="1230408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6904233-2056-4A1E-A72D-FC249225EE46}"/>
              </a:ext>
            </a:extLst>
          </p:cNvPr>
          <p:cNvGrpSpPr/>
          <p:nvPr/>
        </p:nvGrpSpPr>
        <p:grpSpPr>
          <a:xfrm rot="10800000">
            <a:off x="6632592" y="1037180"/>
            <a:ext cx="249954" cy="479068"/>
            <a:chOff x="5589927" y="1230772"/>
            <a:chExt cx="420974" cy="550425"/>
          </a:xfrm>
        </p:grpSpPr>
        <p:sp>
          <p:nvSpPr>
            <p:cNvPr id="241" name="Arrow: Down 240">
              <a:extLst>
                <a:ext uri="{FF2B5EF4-FFF2-40B4-BE49-F238E27FC236}">
                  <a16:creationId xmlns:a16="http://schemas.microsoft.com/office/drawing/2014/main" id="{1E40FE69-5449-406E-A630-11469520DB91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Arrow: Down 241">
              <a:extLst>
                <a:ext uri="{FF2B5EF4-FFF2-40B4-BE49-F238E27FC236}">
                  <a16:creationId xmlns:a16="http://schemas.microsoft.com/office/drawing/2014/main" id="{5B48A2F0-0388-413C-9D7C-DC01E1D28A3B}"/>
                </a:ext>
              </a:extLst>
            </p:cNvPr>
            <p:cNvSpPr/>
            <p:nvPr/>
          </p:nvSpPr>
          <p:spPr>
            <a:xfrm rot="10800000">
              <a:off x="5790703" y="1230772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6DDDE4-8606-4A1A-B663-710D55CC35B2}"/>
              </a:ext>
            </a:extLst>
          </p:cNvPr>
          <p:cNvGrpSpPr/>
          <p:nvPr/>
        </p:nvGrpSpPr>
        <p:grpSpPr>
          <a:xfrm>
            <a:off x="5915582" y="2348435"/>
            <a:ext cx="592888" cy="587137"/>
            <a:chOff x="6140539" y="2339185"/>
            <a:chExt cx="646446" cy="619369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8F62AAD-AC30-4169-93A7-CA1CBB58A16E}"/>
                </a:ext>
              </a:extLst>
            </p:cNvPr>
            <p:cNvSpPr/>
            <p:nvPr/>
          </p:nvSpPr>
          <p:spPr>
            <a:xfrm>
              <a:off x="6140539" y="2339185"/>
              <a:ext cx="646446" cy="6193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Grinning face with solid fill with solid fill">
              <a:extLst>
                <a:ext uri="{FF2B5EF4-FFF2-40B4-BE49-F238E27FC236}">
                  <a16:creationId xmlns:a16="http://schemas.microsoft.com/office/drawing/2014/main" id="{B3A0A604-F1B6-4EB6-BC33-62E617D9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9"/>
                </a:ext>
              </a:extLst>
            </a:blip>
            <a:stretch>
              <a:fillRect/>
            </a:stretch>
          </p:blipFill>
          <p:spPr>
            <a:xfrm>
              <a:off x="6148073" y="2339185"/>
              <a:ext cx="619368" cy="619368"/>
            </a:xfrm>
            <a:prstGeom prst="rect">
              <a:avLst/>
            </a:prstGeom>
          </p:spPr>
        </p:pic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C0D19C5-0199-4A79-B8B1-AF5A66243BB7}"/>
              </a:ext>
            </a:extLst>
          </p:cNvPr>
          <p:cNvGrpSpPr/>
          <p:nvPr/>
        </p:nvGrpSpPr>
        <p:grpSpPr>
          <a:xfrm rot="10800000">
            <a:off x="6628363" y="2379353"/>
            <a:ext cx="254183" cy="384512"/>
            <a:chOff x="5589927" y="1230772"/>
            <a:chExt cx="420974" cy="550425"/>
          </a:xfrm>
        </p:grpSpPr>
        <p:sp>
          <p:nvSpPr>
            <p:cNvPr id="244" name="Arrow: Down 243">
              <a:extLst>
                <a:ext uri="{FF2B5EF4-FFF2-40B4-BE49-F238E27FC236}">
                  <a16:creationId xmlns:a16="http://schemas.microsoft.com/office/drawing/2014/main" id="{8BB8618B-67FC-4B74-A0D6-A424B3FED12A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Arrow: Down 244">
              <a:extLst>
                <a:ext uri="{FF2B5EF4-FFF2-40B4-BE49-F238E27FC236}">
                  <a16:creationId xmlns:a16="http://schemas.microsoft.com/office/drawing/2014/main" id="{D2CCF279-13C7-4A78-B539-6633C635C9EB}"/>
                </a:ext>
              </a:extLst>
            </p:cNvPr>
            <p:cNvSpPr/>
            <p:nvPr/>
          </p:nvSpPr>
          <p:spPr>
            <a:xfrm rot="10800000">
              <a:off x="5790703" y="1230772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6781064-3583-4E09-BEF8-C7EB23A80D57}"/>
              </a:ext>
            </a:extLst>
          </p:cNvPr>
          <p:cNvGrpSpPr/>
          <p:nvPr/>
        </p:nvGrpSpPr>
        <p:grpSpPr>
          <a:xfrm>
            <a:off x="6634564" y="2821480"/>
            <a:ext cx="236871" cy="198666"/>
            <a:chOff x="5589927" y="1230408"/>
            <a:chExt cx="458532" cy="550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B7443A-EBE4-4AAE-963A-96022051C15C}"/>
                    </a:ext>
                  </a:extLst>
                </p14:cNvPr>
                <p14:cNvContentPartPr/>
                <p14:nvPr/>
              </p14:nvContentPartPr>
              <p14:xfrm>
                <a:off x="5998752" y="1531608"/>
                <a:ext cx="1800" cy="1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B7443A-EBE4-4AAE-963A-96022051C1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87502" y="1509108"/>
                  <a:ext cx="23850" cy="459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8" name="Arrow: Down 247">
              <a:extLst>
                <a:ext uri="{FF2B5EF4-FFF2-40B4-BE49-F238E27FC236}">
                  <a16:creationId xmlns:a16="http://schemas.microsoft.com/office/drawing/2014/main" id="{D17BD0A8-EDBD-4A21-917F-41411D599DEE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Arrow: Down 248">
              <a:extLst>
                <a:ext uri="{FF2B5EF4-FFF2-40B4-BE49-F238E27FC236}">
                  <a16:creationId xmlns:a16="http://schemas.microsoft.com/office/drawing/2014/main" id="{EE0CD4B0-4432-4E29-A467-FE060B2BE607}"/>
                </a:ext>
              </a:extLst>
            </p:cNvPr>
            <p:cNvSpPr/>
            <p:nvPr/>
          </p:nvSpPr>
          <p:spPr>
            <a:xfrm rot="10800000">
              <a:off x="5828261" y="1230408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BA52E1A-3016-4DE9-AC41-26D2A9F1040C}"/>
              </a:ext>
            </a:extLst>
          </p:cNvPr>
          <p:cNvGrpSpPr/>
          <p:nvPr/>
        </p:nvGrpSpPr>
        <p:grpSpPr>
          <a:xfrm rot="10800000">
            <a:off x="6565398" y="4047143"/>
            <a:ext cx="251869" cy="220512"/>
            <a:chOff x="5589927" y="1230772"/>
            <a:chExt cx="420974" cy="550425"/>
          </a:xfrm>
        </p:grpSpPr>
        <p:sp>
          <p:nvSpPr>
            <p:cNvPr id="251" name="Arrow: Down 250">
              <a:extLst>
                <a:ext uri="{FF2B5EF4-FFF2-40B4-BE49-F238E27FC236}">
                  <a16:creationId xmlns:a16="http://schemas.microsoft.com/office/drawing/2014/main" id="{E6BAD70E-B05F-412F-A9CA-CA91E01AF5D1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Arrow: Down 251">
              <a:extLst>
                <a:ext uri="{FF2B5EF4-FFF2-40B4-BE49-F238E27FC236}">
                  <a16:creationId xmlns:a16="http://schemas.microsoft.com/office/drawing/2014/main" id="{2F41FF28-205D-4A3A-9805-8197059E042B}"/>
                </a:ext>
              </a:extLst>
            </p:cNvPr>
            <p:cNvSpPr/>
            <p:nvPr/>
          </p:nvSpPr>
          <p:spPr>
            <a:xfrm rot="10800000">
              <a:off x="5790703" y="1230772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1F76761-C725-46FB-B03F-660BD7547388}"/>
              </a:ext>
            </a:extLst>
          </p:cNvPr>
          <p:cNvGrpSpPr/>
          <p:nvPr/>
        </p:nvGrpSpPr>
        <p:grpSpPr>
          <a:xfrm>
            <a:off x="6563346" y="3670802"/>
            <a:ext cx="261873" cy="325165"/>
            <a:chOff x="5589927" y="1230408"/>
            <a:chExt cx="458532" cy="550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20E6760-0C17-4987-A0E6-CE0790CCEED0}"/>
                    </a:ext>
                  </a:extLst>
                </p14:cNvPr>
                <p14:cNvContentPartPr/>
                <p14:nvPr/>
              </p14:nvContentPartPr>
              <p14:xfrm>
                <a:off x="5998752" y="1531608"/>
                <a:ext cx="1800" cy="1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20E6760-0C17-4987-A0E6-CE0790CCEED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87502" y="1516608"/>
                  <a:ext cx="23850" cy="312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5" name="Arrow: Down 254">
              <a:extLst>
                <a:ext uri="{FF2B5EF4-FFF2-40B4-BE49-F238E27FC236}">
                  <a16:creationId xmlns:a16="http://schemas.microsoft.com/office/drawing/2014/main" id="{37E9BDC2-A65B-47D8-86E2-E317A5D33100}"/>
                </a:ext>
              </a:extLst>
            </p:cNvPr>
            <p:cNvSpPr/>
            <p:nvPr/>
          </p:nvSpPr>
          <p:spPr>
            <a:xfrm>
              <a:off x="5589927" y="1249539"/>
              <a:ext cx="220198" cy="5316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Arrow: Down 255">
              <a:extLst>
                <a:ext uri="{FF2B5EF4-FFF2-40B4-BE49-F238E27FC236}">
                  <a16:creationId xmlns:a16="http://schemas.microsoft.com/office/drawing/2014/main" id="{D87495CC-17FD-49B2-9EF2-1D7F0AF75CA5}"/>
                </a:ext>
              </a:extLst>
            </p:cNvPr>
            <p:cNvSpPr/>
            <p:nvPr/>
          </p:nvSpPr>
          <p:spPr>
            <a:xfrm rot="10800000">
              <a:off x="5828261" y="1230408"/>
              <a:ext cx="220198" cy="53165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42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AFB9-0F21-93EF-2D21-38AA16E6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0" y="212851"/>
            <a:ext cx="7571700" cy="702600"/>
          </a:xfrm>
        </p:spPr>
        <p:txBody>
          <a:bodyPr/>
          <a:lstStyle/>
          <a:p>
            <a:r>
              <a:rPr lang="en-US" dirty="0"/>
              <a:t>Slow Life Histories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549DE-7668-6E48-A6F8-8DE6C9E95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100" name="Picture 4" descr="Nurture Vector Images (over 3,000)">
            <a:extLst>
              <a:ext uri="{FF2B5EF4-FFF2-40B4-BE49-F238E27FC236}">
                <a16:creationId xmlns:a16="http://schemas.microsoft.com/office/drawing/2014/main" id="{E89C7F83-A03D-218D-96D5-13E0D54E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" y="1906106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8CA9DC-EEE4-FC4B-D7B1-1BB82CE1D8BE}"/>
              </a:ext>
            </a:extLst>
          </p:cNvPr>
          <p:cNvSpPr/>
          <p:nvPr/>
        </p:nvSpPr>
        <p:spPr>
          <a:xfrm>
            <a:off x="464344" y="1010721"/>
            <a:ext cx="7940040" cy="3408880"/>
          </a:xfrm>
          <a:prstGeom prst="roundRect">
            <a:avLst>
              <a:gd name="adj" fmla="val 593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6AA28-F645-1AE3-ECE4-D9C9A5A42A3F}"/>
              </a:ext>
            </a:extLst>
          </p:cNvPr>
          <p:cNvSpPr txBox="1"/>
          <p:nvPr/>
        </p:nvSpPr>
        <p:spPr>
          <a:xfrm>
            <a:off x="2406290" y="1847393"/>
            <a:ext cx="3227714" cy="24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6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Developmental Focus: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Health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Brain Development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Self-Regulation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Long-Term Planning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Social Skills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C0128-7F14-0632-B894-8632EA3B60E9}"/>
              </a:ext>
            </a:extLst>
          </p:cNvPr>
          <p:cNvSpPr txBox="1"/>
          <p:nvPr/>
        </p:nvSpPr>
        <p:spPr>
          <a:xfrm>
            <a:off x="602554" y="1111097"/>
            <a:ext cx="7754956" cy="7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Safe, Nurturing, Stable Environment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Expectation of a Longer Life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No Need to Fight for Resources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Investment in Development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 Investment in 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BF7DC-37D3-900E-DC1A-C9D3CC9D714A}"/>
              </a:ext>
            </a:extLst>
          </p:cNvPr>
          <p:cNvSpPr txBox="1"/>
          <p:nvPr/>
        </p:nvSpPr>
        <p:spPr>
          <a:xfrm>
            <a:off x="5195105" y="1852449"/>
            <a:ext cx="2839916" cy="24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6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Developmental Outcomes: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Longer Sexual Maturation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Fewer Sexual Partners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Fewer Children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Nurturing Parenting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Investment in Children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Social Support and Help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A6EB83-FFAE-F2FD-7EE0-125BC606736D}"/>
              </a:ext>
            </a:extLst>
          </p:cNvPr>
          <p:cNvSpPr/>
          <p:nvPr/>
        </p:nvSpPr>
        <p:spPr>
          <a:xfrm>
            <a:off x="4724400" y="2939568"/>
            <a:ext cx="566057" cy="2499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F493-FA90-9BD9-29DB-21C35D81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F523D"/>
                </a:solidFill>
              </a:rPr>
              <a:t>Fast Life Histories and Risk Behavior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67F81-5465-6890-1DBC-CE050CDFC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860E9B-B57A-67B0-FBD7-C8CCDCEA0BD2}"/>
              </a:ext>
            </a:extLst>
          </p:cNvPr>
          <p:cNvSpPr/>
          <p:nvPr/>
        </p:nvSpPr>
        <p:spPr>
          <a:xfrm>
            <a:off x="315686" y="1010721"/>
            <a:ext cx="8371114" cy="3452422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8F5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17D76-E480-BBEC-C5F7-235069EF3640}"/>
              </a:ext>
            </a:extLst>
          </p:cNvPr>
          <p:cNvSpPr txBox="1"/>
          <p:nvPr/>
        </p:nvSpPr>
        <p:spPr>
          <a:xfrm>
            <a:off x="174172" y="1825953"/>
            <a:ext cx="3602624" cy="247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6">
              <a:lnSpc>
                <a:spcPct val="150000"/>
              </a:lnSpc>
            </a:pP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Developmental Focus: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Earlier Sexual Maturation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Creative Problem-Solving</a:t>
            </a:r>
            <a:endParaRPr lang="en-US" sz="1500" dirty="0">
              <a:solidFill>
                <a:schemeClr val="accent3"/>
              </a:solidFill>
            </a:endParaRP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Aggression</a:t>
            </a:r>
            <a:endParaRPr lang="en-US" sz="1500" dirty="0">
              <a:solidFill>
                <a:schemeClr val="accent3"/>
              </a:solidFill>
            </a:endParaRP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Risky Behavior / Instant Gratification</a:t>
            </a:r>
            <a:endParaRPr lang="en-US" sz="1500" dirty="0">
              <a:solidFill>
                <a:schemeClr val="accent3"/>
              </a:solidFill>
            </a:endParaRP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Empathy/ Generosity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70660-7451-A0E2-71D2-944B1E24F94F}"/>
              </a:ext>
            </a:extLst>
          </p:cNvPr>
          <p:cNvSpPr txBox="1"/>
          <p:nvPr/>
        </p:nvSpPr>
        <p:spPr>
          <a:xfrm>
            <a:off x="1322262" y="1105315"/>
            <a:ext cx="6698889" cy="7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Violent, Poor, Unstable Environment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Expectation of a Shorter Life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Fight for Resources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Investment in Procreation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Low Investment in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6D3D-08A8-F17B-F561-0AB3E3F8FB14}"/>
              </a:ext>
            </a:extLst>
          </p:cNvPr>
          <p:cNvSpPr txBox="1"/>
          <p:nvPr/>
        </p:nvSpPr>
        <p:spPr>
          <a:xfrm>
            <a:off x="5712071" y="1899702"/>
            <a:ext cx="3105751" cy="24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6">
              <a:lnSpc>
                <a:spcPct val="150000"/>
              </a:lnSpc>
            </a:pP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Developmental Outcomes: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Earlier Sexual Activity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More Sexual Partners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More Children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Harsh Parenting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Low Investment in Children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Low Social Support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671592-F648-488F-F7EF-8D7F68A4D1E2}"/>
              </a:ext>
            </a:extLst>
          </p:cNvPr>
          <p:cNvSpPr/>
          <p:nvPr/>
        </p:nvSpPr>
        <p:spPr>
          <a:xfrm>
            <a:off x="4288971" y="1986714"/>
            <a:ext cx="566057" cy="249946"/>
          </a:xfrm>
          <a:prstGeom prst="rightArrow">
            <a:avLst/>
          </a:prstGeom>
          <a:solidFill>
            <a:srgbClr val="FFC000"/>
          </a:solidFill>
          <a:ln>
            <a:solidFill>
              <a:srgbClr val="8F52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rsh Conditions for China's SMEs - China Media Project">
            <a:extLst>
              <a:ext uri="{FF2B5EF4-FFF2-40B4-BE49-F238E27FC236}">
                <a16:creationId xmlns:a16="http://schemas.microsoft.com/office/drawing/2014/main" id="{5840CDCB-FFB1-C860-3247-A530BC45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19" y="2324051"/>
            <a:ext cx="2342773" cy="197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3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813F-EE01-D38C-68EB-3409C85B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Unpredictability and Substance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7B51F-BC66-F28B-1DBD-2D4BFA165F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122" name="Picture 2" descr="ADDICTION (SUBSTANCE USE DISORDER) | by thesafehaveninitiative | Medium">
            <a:extLst>
              <a:ext uri="{FF2B5EF4-FFF2-40B4-BE49-F238E27FC236}">
                <a16:creationId xmlns:a16="http://schemas.microsoft.com/office/drawing/2014/main" id="{B7BC45B5-F66B-9347-BB02-C5A7E413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03" y="3003092"/>
            <a:ext cx="270510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09EF28-83B6-DB0C-213B-AB16FB59D512}"/>
              </a:ext>
            </a:extLst>
          </p:cNvPr>
          <p:cNvSpPr/>
          <p:nvPr/>
        </p:nvSpPr>
        <p:spPr>
          <a:xfrm>
            <a:off x="315686" y="1010721"/>
            <a:ext cx="8371114" cy="3452422"/>
          </a:xfrm>
          <a:prstGeom prst="roundRect">
            <a:avLst>
              <a:gd name="adj" fmla="val 5930"/>
            </a:avLst>
          </a:prstGeom>
          <a:noFill/>
          <a:ln w="38100">
            <a:solidFill>
              <a:srgbClr val="8F5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D8C0F-DFAA-2B76-91A5-75CDA14873FD}"/>
              </a:ext>
            </a:extLst>
          </p:cNvPr>
          <p:cNvSpPr txBox="1"/>
          <p:nvPr/>
        </p:nvSpPr>
        <p:spPr>
          <a:xfrm>
            <a:off x="3721823" y="1889738"/>
            <a:ext cx="4734404" cy="24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6">
              <a:lnSpc>
                <a:spcPct val="150000"/>
              </a:lnSpc>
            </a:pP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Unpredictable Environment is Hard to Adapt to: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Risky Behavior -&gt; Brain Reward Center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strike="sngStrike" dirty="0">
                <a:solidFill>
                  <a:schemeClr val="accent3"/>
                </a:solidFill>
                <a:sym typeface="Wingdings" panose="05000000000000000000" pitchFamily="2" charset="2"/>
              </a:rPr>
              <a:t>Delayed Gratification</a:t>
            </a: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  Instant Gratification</a:t>
            </a:r>
            <a:endParaRPr lang="en-US" sz="1500" dirty="0">
              <a:solidFill>
                <a:schemeClr val="accent3"/>
              </a:solidFill>
            </a:endParaRP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Risky Behavior 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Self-Medication “to escape stress/ pain/ uncertainty”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  <a:sym typeface="Wingdings" panose="05000000000000000000" pitchFamily="2" charset="2"/>
              </a:rPr>
              <a:t>Relational Conflict  Low Social Support</a:t>
            </a:r>
            <a:endParaRPr lang="en-US" sz="15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FADF1-BDBF-D583-935C-4D3D3A439ACB}"/>
              </a:ext>
            </a:extLst>
          </p:cNvPr>
          <p:cNvSpPr txBox="1"/>
          <p:nvPr/>
        </p:nvSpPr>
        <p:spPr>
          <a:xfrm>
            <a:off x="1461203" y="1066900"/>
            <a:ext cx="6815965" cy="7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Unstable Environment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Future not Predictable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Instant Rewards over Planning Ahead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Risky Behavior </a:t>
            </a:r>
            <a:r>
              <a:rPr lang="en-US" sz="1500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rgbClr val="8F523D"/>
                </a:solidFill>
                <a:sym typeface="Wingdings" panose="05000000000000000000" pitchFamily="2" charset="2"/>
              </a:rPr>
              <a:t>Substance Use Disorders</a:t>
            </a:r>
          </a:p>
        </p:txBody>
      </p:sp>
      <p:pic>
        <p:nvPicPr>
          <p:cNvPr id="5124" name="Picture 4" descr="Alfa Academic Tuition Centre - Today's idiom is: &quot; A bird in the hand is worth  two in the bush &quot; Meaning: It's better to have a lesser but certain  advantage than">
            <a:extLst>
              <a:ext uri="{FF2B5EF4-FFF2-40B4-BE49-F238E27FC236}">
                <a16:creationId xmlns:a16="http://schemas.microsoft.com/office/drawing/2014/main" id="{C3FE54FB-AF90-27A2-12DF-2A18D250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1" y="1859085"/>
            <a:ext cx="2577593" cy="147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7F445731-9C54-11CD-392A-CD843CBE47C6}"/>
              </a:ext>
            </a:extLst>
          </p:cNvPr>
          <p:cNvSpPr/>
          <p:nvPr/>
        </p:nvSpPr>
        <p:spPr>
          <a:xfrm rot="3444819">
            <a:off x="2973919" y="2503949"/>
            <a:ext cx="630579" cy="306881"/>
          </a:xfrm>
          <a:prstGeom prst="curvedDownArrow">
            <a:avLst/>
          </a:prstGeom>
          <a:solidFill>
            <a:srgbClr val="FFC000"/>
          </a:solidFill>
          <a:ln>
            <a:solidFill>
              <a:srgbClr val="8F52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Does Risk-Taking Depend On The Environment You Live In? | SiOWfa15: Science  in Our World: Certainty and Controversy">
            <a:extLst>
              <a:ext uri="{FF2B5EF4-FFF2-40B4-BE49-F238E27FC236}">
                <a16:creationId xmlns:a16="http://schemas.microsoft.com/office/drawing/2014/main" id="{B3EF5C82-F260-7202-121A-4A5BBF08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7716"/>
            <a:ext cx="1732873" cy="103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2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Great Examples of Complex Data Visualized | Maptive">
            <a:extLst>
              <a:ext uri="{FF2B5EF4-FFF2-40B4-BE49-F238E27FC236}">
                <a16:creationId xmlns:a16="http://schemas.microsoft.com/office/drawing/2014/main" id="{8E161168-BAE9-40A0-8A06-90B9C251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9" y="616887"/>
            <a:ext cx="55721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514112" y="4676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574510" y="940536"/>
            <a:ext cx="3849622" cy="2337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50000"/>
              </a:lnSpc>
              <a:spcAft>
                <a:spcPts val="600"/>
              </a:spcAft>
              <a:buSzPts val="2400"/>
              <a:buNone/>
            </a:pPr>
            <a:r>
              <a:rPr lang="en-US" sz="2800" b="1" spc="300" dirty="0">
                <a:solidFill>
                  <a:schemeClr val="accent4">
                    <a:lumMod val="50000"/>
                  </a:schemeClr>
                </a:solidFill>
              </a:rPr>
              <a:t>IMPLICATIONS:</a:t>
            </a:r>
          </a:p>
          <a:p>
            <a:pPr marL="76200" lvl="0" indent="0" algn="l" rtl="0">
              <a:lnSpc>
                <a:spcPct val="150000"/>
              </a:lnSpc>
              <a:spcAft>
                <a:spcPts val="600"/>
              </a:spcAft>
              <a:buSzPts val="2400"/>
              <a:buNone/>
            </a:pPr>
            <a:r>
              <a:rPr lang="en-US" sz="2000" b="1" spc="300" dirty="0">
                <a:solidFill>
                  <a:schemeClr val="tx2">
                    <a:lumMod val="75000"/>
                  </a:schemeClr>
                </a:solidFill>
              </a:rPr>
              <a:t>CUMULATIVE RISK OR DIMENSIONAL ADVESITY?</a:t>
            </a:r>
          </a:p>
        </p:txBody>
      </p:sp>
    </p:spTree>
    <p:extLst>
      <p:ext uri="{BB962C8B-B14F-4D97-AF65-F5344CB8AC3E}">
        <p14:creationId xmlns:p14="http://schemas.microsoft.com/office/powerpoint/2010/main" val="139853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525700" y="1411950"/>
            <a:ext cx="477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spc="600" dirty="0"/>
              <a:t>QUESTIONS?</a:t>
            </a:r>
            <a:endParaRPr sz="4400" b="1" spc="6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952500" y="2731570"/>
            <a:ext cx="519210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Thank you for your feedback!</a:t>
            </a:r>
            <a:endParaRPr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504968" y="4676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4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14969-D0F4-BC1B-014E-C760F0F15A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F35C0B-B7C2-DBFB-7A28-464E2949D70D}"/>
              </a:ext>
            </a:extLst>
          </p:cNvPr>
          <p:cNvSpPr txBox="1">
            <a:spLocks/>
          </p:cNvSpPr>
          <p:nvPr/>
        </p:nvSpPr>
        <p:spPr>
          <a:xfrm>
            <a:off x="0" y="270897"/>
            <a:ext cx="5502442" cy="672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336550"/>
            <a:r>
              <a:rPr lang="en-US" dirty="0"/>
              <a:t>SUBSTANCE USE DISORDERS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3DF7E-45B7-7EB1-6296-2D596177E5C0}"/>
              </a:ext>
            </a:extLst>
          </p:cNvPr>
          <p:cNvSpPr txBox="1"/>
          <p:nvPr/>
        </p:nvSpPr>
        <p:spPr>
          <a:xfrm>
            <a:off x="2751221" y="4657046"/>
            <a:ext cx="54600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California Health Care Foundation, 2022. Substance Use in California: Prevalence and Treatment</a:t>
            </a:r>
          </a:p>
          <a:p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National Survey on Drug Use and Health (NSDUH), 2019 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E2E08-A842-5195-EFDE-1BAAD41F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47" y="1071730"/>
            <a:ext cx="4344928" cy="3642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64CEAD-75FA-604B-1F3F-453DE89F9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51" y="32567"/>
            <a:ext cx="1104996" cy="1104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97F04-ADE2-A883-C988-9EB9DB3EB622}"/>
              </a:ext>
            </a:extLst>
          </p:cNvPr>
          <p:cNvSpPr txBox="1"/>
          <p:nvPr/>
        </p:nvSpPr>
        <p:spPr>
          <a:xfrm>
            <a:off x="436010" y="1060612"/>
            <a:ext cx="3927051" cy="111017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In 2022, of all Californians 12 years and older: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74151"/>
                </a:solidFill>
                <a:latin typeface="Söhne"/>
              </a:rPr>
              <a:t>50% of used alcohol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74151"/>
                </a:solidFill>
                <a:latin typeface="Söhne"/>
              </a:rPr>
              <a:t>20% used marijuana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74151"/>
                </a:solidFill>
                <a:latin typeface="Söhne"/>
              </a:rPr>
              <a:t>9% (2.5 mil) had a substance use disorder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2DE9BB-394B-CECE-6627-B5FF8E259689}"/>
              </a:ext>
            </a:extLst>
          </p:cNvPr>
          <p:cNvGrpSpPr/>
          <p:nvPr/>
        </p:nvGrpSpPr>
        <p:grpSpPr>
          <a:xfrm>
            <a:off x="708727" y="2320193"/>
            <a:ext cx="3442649" cy="2074624"/>
            <a:chOff x="708727" y="2320193"/>
            <a:chExt cx="3442649" cy="20746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49EC66-50D2-4787-53C9-7AB6A50AD1FA}"/>
                </a:ext>
              </a:extLst>
            </p:cNvPr>
            <p:cNvSpPr txBox="1"/>
            <p:nvPr/>
          </p:nvSpPr>
          <p:spPr>
            <a:xfrm>
              <a:off x="708727" y="2320193"/>
              <a:ext cx="3442649" cy="910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lvl="1">
                <a:spcAft>
                  <a:spcPts val="600"/>
                </a:spcAft>
              </a:pPr>
              <a:r>
                <a:rPr lang="en-US" b="1" i="0" dirty="0">
                  <a:solidFill>
                    <a:srgbClr val="374151"/>
                  </a:solidFill>
                  <a:effectLst/>
                  <a:latin typeface="Söhne"/>
                </a:rPr>
                <a:t>From 2011 to 2019:</a:t>
              </a:r>
            </a:p>
            <a:p>
              <a:pPr marL="228600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b="0" i="0" dirty="0">
                  <a:solidFill>
                    <a:srgbClr val="374151"/>
                  </a:solidFill>
                  <a:effectLst/>
                  <a:latin typeface="Söhne"/>
                </a:rPr>
                <a:t>10 times increase in fentanyl overdose deaths (</a:t>
              </a:r>
              <a:r>
                <a:rPr lang="en-US" sz="1200" dirty="0">
                  <a:solidFill>
                    <a:srgbClr val="374151"/>
                  </a:solidFill>
                  <a:latin typeface="Söhne"/>
                </a:rPr>
                <a:t>250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Söhne"/>
                </a:rPr>
                <a:t> in Sacramento County)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87F7D2-3690-BE43-3344-DF7E91565445}"/>
                </a:ext>
              </a:extLst>
            </p:cNvPr>
            <p:cNvSpPr txBox="1"/>
            <p:nvPr/>
          </p:nvSpPr>
          <p:spPr>
            <a:xfrm>
              <a:off x="708727" y="3404760"/>
              <a:ext cx="3442649" cy="9870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374151"/>
                  </a:solidFill>
                  <a:latin typeface="Söhne"/>
                </a:rPr>
                <a:t>From 2018 to 2020:</a:t>
              </a:r>
            </a:p>
            <a:p>
              <a:pPr marL="228600">
                <a:lnSpc>
                  <a:spcPct val="15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374151"/>
                  </a:solidFill>
                  <a:latin typeface="Söhne"/>
                </a:rPr>
                <a:t>50% increase in amphetamine-related ED visits</a:t>
              </a:r>
            </a:p>
            <a:p>
              <a:pPr marL="228600">
                <a:lnSpc>
                  <a:spcPct val="150000"/>
                </a:lnSpc>
              </a:pPr>
              <a:r>
                <a:rPr lang="en-US" sz="1200" dirty="0">
                  <a:solidFill>
                    <a:srgbClr val="374151"/>
                  </a:solidFill>
                  <a:latin typeface="Söhne"/>
                </a:rPr>
                <a:t>2 times increase in opioid-related ED visits</a:t>
              </a:r>
              <a:r>
                <a:rPr lang="en-US" sz="1200" b="0" i="0" dirty="0">
                  <a:solidFill>
                    <a:srgbClr val="374151"/>
                  </a:solidFill>
                  <a:effectLst/>
                  <a:latin typeface="Söhne"/>
                </a:rPr>
                <a:t> </a:t>
              </a:r>
            </a:p>
          </p:txBody>
        </p:sp>
        <p:pic>
          <p:nvPicPr>
            <p:cNvPr id="24" name="Graphic 23" descr="Bar graph with upward trend with solid fill">
              <a:extLst>
                <a:ext uri="{FF2B5EF4-FFF2-40B4-BE49-F238E27FC236}">
                  <a16:creationId xmlns:a16="http://schemas.microsoft.com/office/drawing/2014/main" id="{309836BC-5FAD-35A5-FC20-4EE8C352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5876" y="2654046"/>
              <a:ext cx="317579" cy="317579"/>
            </a:xfrm>
            <a:prstGeom prst="rect">
              <a:avLst/>
            </a:prstGeom>
          </p:spPr>
        </p:pic>
        <p:pic>
          <p:nvPicPr>
            <p:cNvPr id="25" name="Graphic 24" descr="Bar graph with upward trend with solid fill">
              <a:extLst>
                <a:ext uri="{FF2B5EF4-FFF2-40B4-BE49-F238E27FC236}">
                  <a16:creationId xmlns:a16="http://schemas.microsoft.com/office/drawing/2014/main" id="{DE6E6EDE-C1D8-56CA-E5FA-342DB243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5876" y="3739502"/>
              <a:ext cx="317579" cy="317579"/>
            </a:xfrm>
            <a:prstGeom prst="rect">
              <a:avLst/>
            </a:prstGeom>
          </p:spPr>
        </p:pic>
        <p:pic>
          <p:nvPicPr>
            <p:cNvPr id="26" name="Graphic 25" descr="Bar graph with upward trend with solid fill">
              <a:extLst>
                <a:ext uri="{FF2B5EF4-FFF2-40B4-BE49-F238E27FC236}">
                  <a16:creationId xmlns:a16="http://schemas.microsoft.com/office/drawing/2014/main" id="{EB2BF2AB-30CF-5513-38DD-841F913F5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5875" y="4077238"/>
              <a:ext cx="317579" cy="31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13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D8216-090C-1963-CCE6-DF0D609A1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5F6778-A3E4-B0B5-72C1-36C924964B74}"/>
              </a:ext>
            </a:extLst>
          </p:cNvPr>
          <p:cNvSpPr txBox="1">
            <a:spLocks/>
          </p:cNvSpPr>
          <p:nvPr/>
        </p:nvSpPr>
        <p:spPr>
          <a:xfrm>
            <a:off x="0" y="270897"/>
            <a:ext cx="5502442" cy="672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336550"/>
            <a:r>
              <a:rPr lang="en-US" dirty="0"/>
              <a:t>SUDs-RELATED OUTCOMES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19F68-CCB8-08B1-F024-6B9095331D00}"/>
              </a:ext>
            </a:extLst>
          </p:cNvPr>
          <p:cNvSpPr/>
          <p:nvPr/>
        </p:nvSpPr>
        <p:spPr>
          <a:xfrm>
            <a:off x="464344" y="1382453"/>
            <a:ext cx="7940040" cy="2915227"/>
          </a:xfrm>
          <a:prstGeom prst="roundRect">
            <a:avLst>
              <a:gd name="adj" fmla="val 593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D6429-697F-2F6A-E131-B08B4CE07414}"/>
              </a:ext>
            </a:extLst>
          </p:cNvPr>
          <p:cNvSpPr txBox="1"/>
          <p:nvPr/>
        </p:nvSpPr>
        <p:spPr>
          <a:xfrm>
            <a:off x="555859" y="2003135"/>
            <a:ext cx="2961546" cy="178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Higher Morbidity &amp; Mortality:</a:t>
            </a:r>
          </a:p>
          <a:p>
            <a:pPr marL="457200" lvl="6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Health Complications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Mental Health Issues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Suicide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Accidents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BDFFA-994D-60E6-D500-24E42C4A3E13}"/>
              </a:ext>
            </a:extLst>
          </p:cNvPr>
          <p:cNvSpPr txBox="1"/>
          <p:nvPr/>
        </p:nvSpPr>
        <p:spPr>
          <a:xfrm>
            <a:off x="1752444" y="1489397"/>
            <a:ext cx="4818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>
                <a:solidFill>
                  <a:schemeClr val="accent2"/>
                </a:solidFill>
              </a:rPr>
              <a:t>OUTCOMES LINKED TO SUDs: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FF418-E375-4EAC-357A-FE03DD1D4694}"/>
              </a:ext>
            </a:extLst>
          </p:cNvPr>
          <p:cNvSpPr txBox="1"/>
          <p:nvPr/>
        </p:nvSpPr>
        <p:spPr>
          <a:xfrm>
            <a:off x="4739164" y="2003134"/>
            <a:ext cx="3665220" cy="178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Lower Quality of Life: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Relational Difficulties (family, work)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Employment &amp; Financial Difficulties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Legal Issues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accent3"/>
                </a:solidFill>
              </a:rPr>
              <a:t>Homelessness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F99A4-54D1-B9FF-41E1-030334558A18}"/>
              </a:ext>
            </a:extLst>
          </p:cNvPr>
          <p:cNvSpPr txBox="1"/>
          <p:nvPr/>
        </p:nvSpPr>
        <p:spPr>
          <a:xfrm>
            <a:off x="2355077" y="3908219"/>
            <a:ext cx="3286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>
                <a:solidFill>
                  <a:schemeClr val="accent2"/>
                </a:solidFill>
              </a:rPr>
              <a:t>…and more</a:t>
            </a:r>
          </a:p>
        </p:txBody>
      </p:sp>
      <p:pic>
        <p:nvPicPr>
          <p:cNvPr id="1028" name="Picture 4" descr="People With Substance Use Disorder at Risk for Breakthrough COVID-19  Infections">
            <a:extLst>
              <a:ext uri="{FF2B5EF4-FFF2-40B4-BE49-F238E27FC236}">
                <a16:creationId xmlns:a16="http://schemas.microsoft.com/office/drawing/2014/main" id="{5399EB80-A4FC-940E-87D8-3F831A18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36" y="2498098"/>
            <a:ext cx="1894344" cy="117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E83C2-258A-7E6D-E382-FF50B8CB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886-6DA5-4850-920D-D01685589C5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F45A-F0E4-27C3-14E8-2D40454C06D0}"/>
              </a:ext>
            </a:extLst>
          </p:cNvPr>
          <p:cNvSpPr txBox="1">
            <a:spLocks/>
          </p:cNvSpPr>
          <p:nvPr/>
        </p:nvSpPr>
        <p:spPr>
          <a:xfrm>
            <a:off x="0" y="270897"/>
            <a:ext cx="6592824" cy="672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336550"/>
            <a:r>
              <a:rPr lang="en-US" dirty="0"/>
              <a:t>RISK-OUTCOME RELATIONSHIPS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EB9C82-0C9C-790B-C5AC-6350D1016FDC}"/>
              </a:ext>
            </a:extLst>
          </p:cNvPr>
          <p:cNvSpPr/>
          <p:nvPr/>
        </p:nvSpPr>
        <p:spPr>
          <a:xfrm>
            <a:off x="925875" y="1224759"/>
            <a:ext cx="1792941" cy="4851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 Health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B88C10-54DA-9307-3264-644D7DB2F0C2}"/>
              </a:ext>
            </a:extLst>
          </p:cNvPr>
          <p:cNvSpPr/>
          <p:nvPr/>
        </p:nvSpPr>
        <p:spPr>
          <a:xfrm>
            <a:off x="925874" y="1909797"/>
            <a:ext cx="1792941" cy="4851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Trauma / ACEs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F7B610-D6C0-58B7-9252-7F3013D57C39}"/>
              </a:ext>
            </a:extLst>
          </p:cNvPr>
          <p:cNvSpPr/>
          <p:nvPr/>
        </p:nvSpPr>
        <p:spPr>
          <a:xfrm>
            <a:off x="925873" y="2594835"/>
            <a:ext cx="1792941" cy="4851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Chronic Stress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AC71F8-946E-3BA9-8C49-201017DB4387}"/>
              </a:ext>
            </a:extLst>
          </p:cNvPr>
          <p:cNvSpPr/>
          <p:nvPr/>
        </p:nvSpPr>
        <p:spPr>
          <a:xfrm>
            <a:off x="925873" y="3292693"/>
            <a:ext cx="1792941" cy="4851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Social Support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02BE52-FB8F-5D96-3306-6C4A4ADD7993}"/>
              </a:ext>
            </a:extLst>
          </p:cNvPr>
          <p:cNvSpPr/>
          <p:nvPr/>
        </p:nvSpPr>
        <p:spPr>
          <a:xfrm>
            <a:off x="925872" y="3964911"/>
            <a:ext cx="1792941" cy="4851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Hardship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041B99-B9C3-D117-CB67-65257C97639A}"/>
              </a:ext>
            </a:extLst>
          </p:cNvPr>
          <p:cNvSpPr/>
          <p:nvPr/>
        </p:nvSpPr>
        <p:spPr>
          <a:xfrm>
            <a:off x="5870453" y="1188183"/>
            <a:ext cx="1792941" cy="485170"/>
          </a:xfrm>
          <a:prstGeom prst="roundRect">
            <a:avLst/>
          </a:prstGeom>
          <a:solidFill>
            <a:srgbClr val="C58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 Health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A13565-E40A-7E2A-5410-F631A9E74F66}"/>
              </a:ext>
            </a:extLst>
          </p:cNvPr>
          <p:cNvSpPr/>
          <p:nvPr/>
        </p:nvSpPr>
        <p:spPr>
          <a:xfrm>
            <a:off x="5870452" y="1873221"/>
            <a:ext cx="1792941" cy="485170"/>
          </a:xfrm>
          <a:prstGeom prst="roundRect">
            <a:avLst/>
          </a:prstGeom>
          <a:solidFill>
            <a:srgbClr val="C58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Trauma / ACEs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F2A266-09C4-952D-550C-283A7245C101}"/>
              </a:ext>
            </a:extLst>
          </p:cNvPr>
          <p:cNvSpPr/>
          <p:nvPr/>
        </p:nvSpPr>
        <p:spPr>
          <a:xfrm>
            <a:off x="5870451" y="2558259"/>
            <a:ext cx="1792941" cy="485170"/>
          </a:xfrm>
          <a:prstGeom prst="roundRect">
            <a:avLst/>
          </a:prstGeom>
          <a:solidFill>
            <a:srgbClr val="C58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Chronic Stress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825B2D-7412-D319-00D5-5E80DCE8B2B2}"/>
              </a:ext>
            </a:extLst>
          </p:cNvPr>
          <p:cNvSpPr/>
          <p:nvPr/>
        </p:nvSpPr>
        <p:spPr>
          <a:xfrm>
            <a:off x="5870451" y="3256117"/>
            <a:ext cx="1792941" cy="485170"/>
          </a:xfrm>
          <a:prstGeom prst="roundRect">
            <a:avLst/>
          </a:prstGeom>
          <a:solidFill>
            <a:srgbClr val="C58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Social Support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DE2C9F-C181-C8E3-DC3C-DA1A47608FE3}"/>
              </a:ext>
            </a:extLst>
          </p:cNvPr>
          <p:cNvSpPr/>
          <p:nvPr/>
        </p:nvSpPr>
        <p:spPr>
          <a:xfrm>
            <a:off x="5870450" y="3928335"/>
            <a:ext cx="1792941" cy="485170"/>
          </a:xfrm>
          <a:prstGeom prst="roundRect">
            <a:avLst/>
          </a:prstGeom>
          <a:solidFill>
            <a:srgbClr val="C58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Hardship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C5BF85-F5AA-5926-F16D-CA9835D3BB8C}"/>
              </a:ext>
            </a:extLst>
          </p:cNvPr>
          <p:cNvSpPr/>
          <p:nvPr/>
        </p:nvSpPr>
        <p:spPr>
          <a:xfrm>
            <a:off x="3735145" y="2240169"/>
            <a:ext cx="1201270" cy="1121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SUDs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22A4C68-0788-7689-4294-6EBF91A4DC4F}"/>
              </a:ext>
            </a:extLst>
          </p:cNvPr>
          <p:cNvSpPr/>
          <p:nvPr/>
        </p:nvSpPr>
        <p:spPr>
          <a:xfrm>
            <a:off x="5510605" y="1188183"/>
            <a:ext cx="295835" cy="3340428"/>
          </a:xfrm>
          <a:prstGeom prst="leftBrace">
            <a:avLst/>
          </a:prstGeom>
          <a:ln>
            <a:solidFill>
              <a:srgbClr val="8F52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C77E745-8DC6-7418-7B90-CB53C653AC0F}"/>
              </a:ext>
            </a:extLst>
          </p:cNvPr>
          <p:cNvSpPr/>
          <p:nvPr/>
        </p:nvSpPr>
        <p:spPr>
          <a:xfrm>
            <a:off x="3300215" y="3801710"/>
            <a:ext cx="1965205" cy="766392"/>
          </a:xfrm>
          <a:prstGeom prst="triangle">
            <a:avLst>
              <a:gd name="adj" fmla="val 491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Biological  - Genetic</a:t>
            </a: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2E87634F-862F-9D89-8994-FB1763F12A8C}"/>
              </a:ext>
            </a:extLst>
          </p:cNvPr>
          <p:cNvSpPr/>
          <p:nvPr/>
        </p:nvSpPr>
        <p:spPr>
          <a:xfrm rot="16200000">
            <a:off x="3956796" y="1326638"/>
            <a:ext cx="823496" cy="2136657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DB46A187-2C2A-3E75-88EA-A000552A02F6}"/>
              </a:ext>
            </a:extLst>
          </p:cNvPr>
          <p:cNvSpPr/>
          <p:nvPr/>
        </p:nvSpPr>
        <p:spPr>
          <a:xfrm rot="5400000">
            <a:off x="3872501" y="2179944"/>
            <a:ext cx="823496" cy="2136657"/>
          </a:xfrm>
          <a:prstGeom prst="curvedLeftArrow">
            <a:avLst/>
          </a:prstGeom>
          <a:solidFill>
            <a:srgbClr val="FFC000"/>
          </a:solidFill>
          <a:ln>
            <a:solidFill>
              <a:srgbClr val="8F52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lowchart: Merge 31">
            <a:extLst>
              <a:ext uri="{FF2B5EF4-FFF2-40B4-BE49-F238E27FC236}">
                <a16:creationId xmlns:a16="http://schemas.microsoft.com/office/drawing/2014/main" id="{8530B1D5-1392-AF65-C903-59F8492CB2AB}"/>
              </a:ext>
            </a:extLst>
          </p:cNvPr>
          <p:cNvSpPr/>
          <p:nvPr/>
        </p:nvSpPr>
        <p:spPr>
          <a:xfrm>
            <a:off x="2964001" y="1188183"/>
            <a:ext cx="2667179" cy="721614"/>
          </a:xfrm>
          <a:prstGeom prst="flowChartMerg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400" dirty="0"/>
          </a:p>
          <a:p>
            <a:pPr algn="ctr"/>
            <a:r>
              <a:rPr lang="en-US" dirty="0"/>
              <a:t>Social - Environmental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70B0CB6F-72B8-FCD5-4C07-8DD003515523}"/>
              </a:ext>
            </a:extLst>
          </p:cNvPr>
          <p:cNvSpPr/>
          <p:nvPr/>
        </p:nvSpPr>
        <p:spPr>
          <a:xfrm rot="10800000">
            <a:off x="2750779" y="1166310"/>
            <a:ext cx="295835" cy="3340428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B5B8F-17D0-43C1-9C9B-5BB032579B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36468" y="473568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3A81D-357F-45C8-9CFC-8DBD0AC50807}"/>
              </a:ext>
            </a:extLst>
          </p:cNvPr>
          <p:cNvSpPr txBox="1"/>
          <p:nvPr/>
        </p:nvSpPr>
        <p:spPr>
          <a:xfrm>
            <a:off x="352926" y="1867862"/>
            <a:ext cx="3627103" cy="2339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1200"/>
              </a:spcAft>
            </a:pPr>
            <a:r>
              <a:rPr lang="en-US" sz="2200" b="1" dirty="0">
                <a:solidFill>
                  <a:schemeClr val="accent3"/>
                </a:solidFill>
              </a:rPr>
              <a:t>CUMULATIVE RISK MODELS</a:t>
            </a:r>
          </a:p>
          <a:p>
            <a:pPr marL="914400" indent="-449263" defTabSz="9144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Adverse Childhood Experiences</a:t>
            </a:r>
          </a:p>
          <a:p>
            <a:pPr marL="914400" indent="-449263" defTabSz="9144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Diathesis-Stress</a:t>
            </a:r>
          </a:p>
          <a:p>
            <a:pPr marL="914400" indent="-449263" defTabSz="914400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Allostatic Load</a:t>
            </a:r>
          </a:p>
        </p:txBody>
      </p:sp>
      <p:pic>
        <p:nvPicPr>
          <p:cNvPr id="6" name="Picture 4" descr="Juno | ✨Hyperspace Wizard ✨ on Twitter: &quot;&quot;I'm so tired lately.&quot; &quot;Everything  stresses me out/makes me angry/sad!&quot; I spoke to my therapist about this  issue and she showed me something called the">
            <a:extLst>
              <a:ext uri="{FF2B5EF4-FFF2-40B4-BE49-F238E27FC236}">
                <a16:creationId xmlns:a16="http://schemas.microsoft.com/office/drawing/2014/main" id="{50316853-C7F0-4D37-B192-4CF695212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t="3035" r="3011" b="4672"/>
          <a:stretch/>
        </p:blipFill>
        <p:spPr bwMode="auto">
          <a:xfrm>
            <a:off x="4012114" y="1122948"/>
            <a:ext cx="4973054" cy="34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38189E6-8B46-4B40-82C2-22B973E1D7F7}"/>
              </a:ext>
            </a:extLst>
          </p:cNvPr>
          <p:cNvSpPr txBox="1">
            <a:spLocks/>
          </p:cNvSpPr>
          <p:nvPr/>
        </p:nvSpPr>
        <p:spPr>
          <a:xfrm>
            <a:off x="0" y="270897"/>
            <a:ext cx="5502442" cy="672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336550"/>
            <a:r>
              <a:rPr lang="en-US" dirty="0"/>
              <a:t>BIOLOGICAL RESPONSE TO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18502-141C-4201-BFF3-19FA907164A1}"/>
              </a:ext>
            </a:extLst>
          </p:cNvPr>
          <p:cNvSpPr txBox="1"/>
          <p:nvPr/>
        </p:nvSpPr>
        <p:spPr>
          <a:xfrm>
            <a:off x="1120140" y="4638874"/>
            <a:ext cx="6903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Cicchetti, 2010; Evans &amp; Whipple, 2013;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Danese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McEwen, 2012;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Felitti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1998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3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7BAC-8E11-4DE5-8FED-13D939EC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4" y="57192"/>
            <a:ext cx="4685551" cy="38429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</a:rPr>
              <a:t>EPIGENETICS &amp; PHYSIOLOGY</a:t>
            </a:r>
          </a:p>
        </p:txBody>
      </p:sp>
      <p:pic>
        <p:nvPicPr>
          <p:cNvPr id="2058" name="Picture 10" descr="Adversity in childhood is linked to mental and physical health throughout  life | The BMJ">
            <a:extLst>
              <a:ext uri="{FF2B5EF4-FFF2-40B4-BE49-F238E27FC236}">
                <a16:creationId xmlns:a16="http://schemas.microsoft.com/office/drawing/2014/main" id="{B3AB658B-E636-4629-A231-23D71294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9" y="716454"/>
            <a:ext cx="8090612" cy="39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2;p14">
            <a:extLst>
              <a:ext uri="{FF2B5EF4-FFF2-40B4-BE49-F238E27FC236}">
                <a16:creationId xmlns:a16="http://schemas.microsoft.com/office/drawing/2014/main" id="{0D7030FC-027C-492A-8786-208A797DC1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16477" y="469270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12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26162" y="473566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4ABEF8-CD4D-43B3-99EF-1694401E28CB}"/>
              </a:ext>
            </a:extLst>
          </p:cNvPr>
          <p:cNvGrpSpPr/>
          <p:nvPr/>
        </p:nvGrpSpPr>
        <p:grpSpPr>
          <a:xfrm flipH="1">
            <a:off x="443484" y="338328"/>
            <a:ext cx="8298180" cy="4411523"/>
            <a:chOff x="807707" y="-9144"/>
            <a:chExt cx="7833371" cy="5141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9514D4-6E12-4A6F-8CE8-9F31E6379E0A}"/>
                </a:ext>
              </a:extLst>
            </p:cNvPr>
            <p:cNvGrpSpPr/>
            <p:nvPr/>
          </p:nvGrpSpPr>
          <p:grpSpPr>
            <a:xfrm>
              <a:off x="807707" y="-7642"/>
              <a:ext cx="7833369" cy="5135815"/>
              <a:chOff x="655311" y="-3"/>
              <a:chExt cx="7833369" cy="5135815"/>
            </a:xfrm>
          </p:grpSpPr>
          <p:pic>
            <p:nvPicPr>
              <p:cNvPr id="14" name="Picture 10" descr="Blue science background Images, Stock Photos &amp; Vectors | Shutterstock">
                <a:extLst>
                  <a:ext uri="{FF2B5EF4-FFF2-40B4-BE49-F238E27FC236}">
                    <a16:creationId xmlns:a16="http://schemas.microsoft.com/office/drawing/2014/main" id="{6338077C-07F5-457C-9C7F-8102BD428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72" b="7880"/>
              <a:stretch/>
            </p:blipFill>
            <p:spPr bwMode="auto">
              <a:xfrm rot="10800000">
                <a:off x="655313" y="-3"/>
                <a:ext cx="7833367" cy="3703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Blue science background Images, Stock Photos &amp; Vectors | Shutterstock">
                <a:extLst>
                  <a:ext uri="{FF2B5EF4-FFF2-40B4-BE49-F238E27FC236}">
                    <a16:creationId xmlns:a16="http://schemas.microsoft.com/office/drawing/2014/main" id="{B6A91370-575E-44D7-82A0-E8544C267D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880"/>
              <a:stretch/>
            </p:blipFill>
            <p:spPr bwMode="auto">
              <a:xfrm rot="10800000">
                <a:off x="655311" y="2571749"/>
                <a:ext cx="7833367" cy="256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CCF92E-7DE7-4EB1-98D3-00B5FCF3BD4F}"/>
                </a:ext>
              </a:extLst>
            </p:cNvPr>
            <p:cNvGrpSpPr/>
            <p:nvPr/>
          </p:nvGrpSpPr>
          <p:grpSpPr>
            <a:xfrm>
              <a:off x="807711" y="-9144"/>
              <a:ext cx="7833367" cy="5141908"/>
              <a:chOff x="655311" y="-6096"/>
              <a:chExt cx="7833367" cy="5141908"/>
            </a:xfrm>
          </p:grpSpPr>
          <p:pic>
            <p:nvPicPr>
              <p:cNvPr id="17" name="Picture 10" descr="Blue science background Images, Stock Photos &amp; Vectors | Shutterstock">
                <a:extLst>
                  <a:ext uri="{FF2B5EF4-FFF2-40B4-BE49-F238E27FC236}">
                    <a16:creationId xmlns:a16="http://schemas.microsoft.com/office/drawing/2014/main" id="{29C5C763-098F-409D-A3CE-890C89B8E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6" t="85986" r="87639" b="7880"/>
              <a:stretch/>
            </p:blipFill>
            <p:spPr bwMode="auto">
              <a:xfrm rot="10800000">
                <a:off x="7381813" y="-6096"/>
                <a:ext cx="1106863" cy="2935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Blue science background Images, Stock Photos &amp; Vectors | Shutterstock">
                <a:extLst>
                  <a:ext uri="{FF2B5EF4-FFF2-40B4-BE49-F238E27FC236}">
                    <a16:creationId xmlns:a16="http://schemas.microsoft.com/office/drawing/2014/main" id="{C86C034C-676B-45CE-95DB-33A888008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880"/>
              <a:stretch/>
            </p:blipFill>
            <p:spPr bwMode="auto">
              <a:xfrm rot="10800000">
                <a:off x="655311" y="2571749"/>
                <a:ext cx="7833367" cy="256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677242" y="723940"/>
            <a:ext cx="3849622" cy="1178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50000"/>
              </a:lnSpc>
              <a:spcAft>
                <a:spcPts val="600"/>
              </a:spcAft>
              <a:buSzPts val="2400"/>
              <a:buNone/>
            </a:pPr>
            <a:r>
              <a:rPr lang="en-US" sz="2000" b="1" spc="300" dirty="0">
                <a:solidFill>
                  <a:schemeClr val="bg1"/>
                </a:solidFill>
              </a:rPr>
              <a:t>DIMENSIONAL ADVERSITY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3741-7FA4-44D3-8945-E84677FF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35" y="191199"/>
            <a:ext cx="5328101" cy="577051"/>
          </a:xfrm>
        </p:spPr>
        <p:txBody>
          <a:bodyPr/>
          <a:lstStyle/>
          <a:p>
            <a:r>
              <a:rPr lang="en-US" dirty="0"/>
              <a:t>THREAT-DEPRIVATION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03175-4FBE-4732-92B6-E0957C22F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r. Margaret Sheridan: “Deprivation and Threat Underlying Adversity” |  Department Of Psychology and Neuroscience">
            <a:extLst>
              <a:ext uri="{FF2B5EF4-FFF2-40B4-BE49-F238E27FC236}">
                <a16:creationId xmlns:a16="http://schemas.microsoft.com/office/drawing/2014/main" id="{EFEB91A3-7F26-40FF-813F-266C294A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/>
          <a:stretch/>
        </p:blipFill>
        <p:spPr bwMode="auto">
          <a:xfrm>
            <a:off x="4118378" y="1170333"/>
            <a:ext cx="3443027" cy="30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8E6074-75E4-4DDD-8B09-62C047F1813E}"/>
              </a:ext>
            </a:extLst>
          </p:cNvPr>
          <p:cNvSpPr txBox="1"/>
          <p:nvPr/>
        </p:nvSpPr>
        <p:spPr>
          <a:xfrm>
            <a:off x="3206821" y="4749851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McLaughlin et al., 2014;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Lambert et al., 2014, etc. </a:t>
            </a:r>
            <a:endParaRPr lang="en-US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510E02-42D1-451C-B8E4-7AADCEAC3C6B}"/>
              </a:ext>
            </a:extLst>
          </p:cNvPr>
          <p:cNvSpPr/>
          <p:nvPr/>
        </p:nvSpPr>
        <p:spPr>
          <a:xfrm>
            <a:off x="7817199" y="768250"/>
            <a:ext cx="1070810" cy="53255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aggressive behavior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8189A2-6949-4FE7-AFA4-9CCB703C1395}"/>
              </a:ext>
            </a:extLst>
          </p:cNvPr>
          <p:cNvSpPr/>
          <p:nvPr/>
        </p:nvSpPr>
        <p:spPr>
          <a:xfrm>
            <a:off x="7817199" y="3779053"/>
            <a:ext cx="1070811" cy="4556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cognitive deficits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253E97-EF05-46CE-BAA1-126799348C7F}"/>
              </a:ext>
            </a:extLst>
          </p:cNvPr>
          <p:cNvSpPr/>
          <p:nvPr/>
        </p:nvSpPr>
        <p:spPr>
          <a:xfrm rot="1264571">
            <a:off x="7641656" y="3405640"/>
            <a:ext cx="673413" cy="1805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14F56F8-9F9C-48BE-996B-66993C82FE6D}"/>
              </a:ext>
            </a:extLst>
          </p:cNvPr>
          <p:cNvSpPr/>
          <p:nvPr/>
        </p:nvSpPr>
        <p:spPr>
          <a:xfrm rot="20541836">
            <a:off x="7647171" y="1520109"/>
            <a:ext cx="695217" cy="2099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856680-246F-468C-8D3A-10ACC2DD6423}"/>
              </a:ext>
            </a:extLst>
          </p:cNvPr>
          <p:cNvGrpSpPr/>
          <p:nvPr/>
        </p:nvGrpSpPr>
        <p:grpSpPr>
          <a:xfrm>
            <a:off x="195940" y="1034527"/>
            <a:ext cx="3852133" cy="3214268"/>
            <a:chOff x="248814" y="1046639"/>
            <a:chExt cx="3852133" cy="321426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8A4A09-0F93-4AF6-A097-12811B02B812}"/>
                </a:ext>
              </a:extLst>
            </p:cNvPr>
            <p:cNvGrpSpPr/>
            <p:nvPr/>
          </p:nvGrpSpPr>
          <p:grpSpPr>
            <a:xfrm>
              <a:off x="709481" y="1046639"/>
              <a:ext cx="3391466" cy="3214268"/>
              <a:chOff x="1482889" y="1089811"/>
              <a:chExt cx="3391466" cy="321426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30EBED6-ABA4-4660-81B7-BED9C4460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59"/>
              <a:stretch/>
            </p:blipFill>
            <p:spPr bwMode="auto">
              <a:xfrm>
                <a:off x="1530420" y="1089811"/>
                <a:ext cx="3343935" cy="3214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85A7-49CC-4D9F-BF0C-BBDA96864956}"/>
                  </a:ext>
                </a:extLst>
              </p:cNvPr>
              <p:cNvSpPr/>
              <p:nvPr/>
            </p:nvSpPr>
            <p:spPr>
              <a:xfrm>
                <a:off x="1482889" y="3004604"/>
                <a:ext cx="227746" cy="1049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C6528C2D-A40F-4A26-98B0-EA2B7FABEB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7" t="74265" r="73953" b="9727"/>
            <a:stretch/>
          </p:blipFill>
          <p:spPr bwMode="auto">
            <a:xfrm>
              <a:off x="353291" y="3276636"/>
              <a:ext cx="865718" cy="51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114C8B4-8A69-4583-A0BE-42C7BDB743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2" r="82133" b="47114"/>
            <a:stretch/>
          </p:blipFill>
          <p:spPr bwMode="auto">
            <a:xfrm>
              <a:off x="248814" y="2562225"/>
              <a:ext cx="764614" cy="17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5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Effects of Harsh and Unpredictable Environments in Adolescence on  Development of Life History Strategies | SpringerLink">
            <a:extLst>
              <a:ext uri="{FF2B5EF4-FFF2-40B4-BE49-F238E27FC236}">
                <a16:creationId xmlns:a16="http://schemas.microsoft.com/office/drawing/2014/main" id="{76640DEA-E70E-47B9-9300-6C7DBDFE6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5"/>
          <a:stretch/>
        </p:blipFill>
        <p:spPr bwMode="auto">
          <a:xfrm>
            <a:off x="3043760" y="4273406"/>
            <a:ext cx="5909324" cy="58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2D63A5-CBF2-4844-8E7A-B5711A170304}"/>
              </a:ext>
            </a:extLst>
          </p:cNvPr>
          <p:cNvSpPr/>
          <p:nvPr/>
        </p:nvSpPr>
        <p:spPr>
          <a:xfrm>
            <a:off x="345859" y="2898800"/>
            <a:ext cx="2159441" cy="12070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383D7C-D7B0-499A-829F-C401219C7A26}"/>
              </a:ext>
            </a:extLst>
          </p:cNvPr>
          <p:cNvSpPr/>
          <p:nvPr/>
        </p:nvSpPr>
        <p:spPr>
          <a:xfrm>
            <a:off x="354980" y="456311"/>
            <a:ext cx="2159441" cy="22482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8A3D-8014-4F49-93EC-5FAACAF8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89" y="-7514"/>
            <a:ext cx="7190277" cy="611461"/>
          </a:xfrm>
        </p:spPr>
        <p:txBody>
          <a:bodyPr/>
          <a:lstStyle/>
          <a:p>
            <a:pPr algn="r"/>
            <a:r>
              <a:rPr lang="en-US" sz="2000" dirty="0"/>
              <a:t>HARSHNESS - UNPREDICTABILITY FRAMEWORK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ECA4A-FFFD-4FE7-9F8B-C1592DE0DD6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09" y="4682336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ffects of Harsh and Unpredictable Environments in Adolescence on  Development of Life History Strategies | SpringerLink">
            <a:extLst>
              <a:ext uri="{FF2B5EF4-FFF2-40B4-BE49-F238E27FC236}">
                <a16:creationId xmlns:a16="http://schemas.microsoft.com/office/drawing/2014/main" id="{A07BA915-8286-40CE-876F-E41FCF50D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7" r="37293" b="5336"/>
          <a:stretch/>
        </p:blipFill>
        <p:spPr bwMode="auto">
          <a:xfrm>
            <a:off x="213288" y="4256941"/>
            <a:ext cx="2703966" cy="3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Effects of Harsh and Unpredictable Environments in Adolescence on  Development of Life History Strategies | SpringerLink">
            <a:extLst>
              <a:ext uri="{FF2B5EF4-FFF2-40B4-BE49-F238E27FC236}">
                <a16:creationId xmlns:a16="http://schemas.microsoft.com/office/drawing/2014/main" id="{5670CE24-CDBD-4FA9-9209-FA96383A2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2"/>
          <a:stretch/>
        </p:blipFill>
        <p:spPr bwMode="auto">
          <a:xfrm>
            <a:off x="3051738" y="996007"/>
            <a:ext cx="5909324" cy="333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025E31-E15F-4432-A551-544A6B4BBF4F}"/>
              </a:ext>
            </a:extLst>
          </p:cNvPr>
          <p:cNvSpPr txBox="1"/>
          <p:nvPr/>
        </p:nvSpPr>
        <p:spPr>
          <a:xfrm>
            <a:off x="435671" y="3226284"/>
            <a:ext cx="193514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HH Chaos</a:t>
            </a:r>
          </a:p>
          <a:p>
            <a:r>
              <a:rPr lang="en-US" sz="1100" dirty="0"/>
              <a:t>Changes in HH composition</a:t>
            </a:r>
          </a:p>
          <a:p>
            <a:r>
              <a:rPr lang="en-US" sz="1100" dirty="0"/>
              <a:t>Changes in employment</a:t>
            </a:r>
          </a:p>
          <a:p>
            <a:r>
              <a:rPr lang="en-US" sz="1100" dirty="0"/>
              <a:t>Residential mobility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EBCE8-7D43-4D57-A7DF-91CF761DB2D1}"/>
              </a:ext>
            </a:extLst>
          </p:cNvPr>
          <p:cNvSpPr txBox="1"/>
          <p:nvPr/>
        </p:nvSpPr>
        <p:spPr>
          <a:xfrm>
            <a:off x="551181" y="1767248"/>
            <a:ext cx="1806654" cy="7694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Abuse, domestic violence</a:t>
            </a:r>
          </a:p>
          <a:p>
            <a:r>
              <a:rPr lang="en-US" sz="1100" dirty="0"/>
              <a:t>Family dysfunction</a:t>
            </a:r>
          </a:p>
          <a:p>
            <a:r>
              <a:rPr lang="en-US" sz="1100" dirty="0"/>
              <a:t>High conflict</a:t>
            </a:r>
          </a:p>
          <a:p>
            <a:r>
              <a:rPr lang="en-US" sz="1100" dirty="0"/>
              <a:t>Many romantic partners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6F669C-9111-42BF-8DEA-6C0BA23BA931}"/>
              </a:ext>
            </a:extLst>
          </p:cNvPr>
          <p:cNvSpPr/>
          <p:nvPr/>
        </p:nvSpPr>
        <p:spPr>
          <a:xfrm>
            <a:off x="551181" y="1368087"/>
            <a:ext cx="3044091" cy="8291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F0B89-50CD-4BD5-9EAF-EA3BC3C2DE78}"/>
              </a:ext>
            </a:extLst>
          </p:cNvPr>
          <p:cNvSpPr txBox="1"/>
          <p:nvPr/>
        </p:nvSpPr>
        <p:spPr>
          <a:xfrm>
            <a:off x="691335" y="757475"/>
            <a:ext cx="1417246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Low SES</a:t>
            </a:r>
          </a:p>
          <a:p>
            <a:r>
              <a:rPr lang="en-US" sz="1100" dirty="0"/>
              <a:t>Food insecurity</a:t>
            </a:r>
          </a:p>
          <a:p>
            <a:r>
              <a:rPr lang="en-US" sz="1100" dirty="0"/>
              <a:t>Material hardship</a:t>
            </a:r>
          </a:p>
        </p:txBody>
      </p:sp>
      <p:pic>
        <p:nvPicPr>
          <p:cNvPr id="11" name="Picture 2" descr="Effects of Harsh and Unpredictable Environments in Adolescence on  Development of Life History Strategies | SpringerLink">
            <a:extLst>
              <a:ext uri="{FF2B5EF4-FFF2-40B4-BE49-F238E27FC236}">
                <a16:creationId xmlns:a16="http://schemas.microsoft.com/office/drawing/2014/main" id="{939B0439-3882-43FA-BCFE-63EA28064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28558" r="75174" b="48335"/>
          <a:stretch/>
        </p:blipFill>
        <p:spPr bwMode="auto">
          <a:xfrm>
            <a:off x="3157811" y="1228122"/>
            <a:ext cx="1314013" cy="91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Effects of Harsh and Unpredictable Environments in Adolescence on  Development of Life History Strategies | SpringerLink">
            <a:extLst>
              <a:ext uri="{FF2B5EF4-FFF2-40B4-BE49-F238E27FC236}">
                <a16:creationId xmlns:a16="http://schemas.microsoft.com/office/drawing/2014/main" id="{EEC3ADDF-15B1-469A-A933-5C57847A6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5294" r="75174" b="72226"/>
          <a:stretch/>
        </p:blipFill>
        <p:spPr bwMode="auto">
          <a:xfrm>
            <a:off x="3169598" y="2317639"/>
            <a:ext cx="1314013" cy="8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DCF094-183E-4AE6-9C7C-A3CA24115FBB}"/>
              </a:ext>
            </a:extLst>
          </p:cNvPr>
          <p:cNvSpPr txBox="1"/>
          <p:nvPr/>
        </p:nvSpPr>
        <p:spPr>
          <a:xfrm>
            <a:off x="784233" y="466913"/>
            <a:ext cx="15272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DEPRIVATION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58F4D-D4AC-4663-ADBE-B82ACC0DACAF}"/>
              </a:ext>
            </a:extLst>
          </p:cNvPr>
          <p:cNvSpPr txBox="1"/>
          <p:nvPr/>
        </p:nvSpPr>
        <p:spPr>
          <a:xfrm>
            <a:off x="940612" y="1456243"/>
            <a:ext cx="10724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THREAT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2F8A06-7C1A-43D8-BDEE-4FA460A6ED4E}"/>
              </a:ext>
            </a:extLst>
          </p:cNvPr>
          <p:cNvSpPr txBox="1"/>
          <p:nvPr/>
        </p:nvSpPr>
        <p:spPr>
          <a:xfrm>
            <a:off x="551181" y="2918496"/>
            <a:ext cx="16802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UNPREDICTABILITY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550090D-F121-4D79-A24E-51D1F7C08F9A}"/>
              </a:ext>
            </a:extLst>
          </p:cNvPr>
          <p:cNvSpPr/>
          <p:nvPr/>
        </p:nvSpPr>
        <p:spPr>
          <a:xfrm>
            <a:off x="4259538" y="2453095"/>
            <a:ext cx="531931" cy="25151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F25C833-5811-4128-B05E-31E9B833E901}"/>
              </a:ext>
            </a:extLst>
          </p:cNvPr>
          <p:cNvSpPr/>
          <p:nvPr/>
        </p:nvSpPr>
        <p:spPr>
          <a:xfrm rot="20039516">
            <a:off x="3984099" y="3866237"/>
            <a:ext cx="859280" cy="3291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2A3B8A-2592-46EA-9F24-F112CE9FBC8E}"/>
              </a:ext>
            </a:extLst>
          </p:cNvPr>
          <p:cNvSpPr/>
          <p:nvPr/>
        </p:nvSpPr>
        <p:spPr>
          <a:xfrm>
            <a:off x="7158832" y="5344160"/>
            <a:ext cx="1599088" cy="2989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D6ADC-7A29-496B-A2FE-AB2F240D7134}"/>
              </a:ext>
            </a:extLst>
          </p:cNvPr>
          <p:cNvSpPr/>
          <p:nvPr/>
        </p:nvSpPr>
        <p:spPr>
          <a:xfrm>
            <a:off x="9383555" y="4962965"/>
            <a:ext cx="1599088" cy="2989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C6E26A-ABD2-41F1-91E9-2F52506EA96A}"/>
              </a:ext>
            </a:extLst>
          </p:cNvPr>
          <p:cNvSpPr txBox="1"/>
          <p:nvPr/>
        </p:nvSpPr>
        <p:spPr>
          <a:xfrm>
            <a:off x="999250" y="4583461"/>
            <a:ext cx="113204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masis MT Pro Medium" panose="020B0604020202020204" pitchFamily="18" charset="0"/>
              </a:rPr>
              <a:t>CHILDHOOD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5B858D-356D-4BE7-BE59-56038910E185}"/>
              </a:ext>
            </a:extLst>
          </p:cNvPr>
          <p:cNvCxnSpPr>
            <a:cxnSpLocks/>
          </p:cNvCxnSpPr>
          <p:nvPr/>
        </p:nvCxnSpPr>
        <p:spPr>
          <a:xfrm flipH="1" flipV="1">
            <a:off x="2514421" y="1555166"/>
            <a:ext cx="573775" cy="164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9F2AC6-8349-44F1-8695-A944D04D44CD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2505300" y="2891683"/>
            <a:ext cx="550521" cy="6106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884221-9FEC-4BCB-A471-98634322337D}"/>
              </a:ext>
            </a:extLst>
          </p:cNvPr>
          <p:cNvSpPr txBox="1"/>
          <p:nvPr/>
        </p:nvSpPr>
        <p:spPr>
          <a:xfrm>
            <a:off x="4672178" y="1193057"/>
            <a:ext cx="27805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Belsky, </a:t>
            </a:r>
            <a:r>
              <a:rPr lang="en-US" dirty="0" err="1"/>
              <a:t>Schlomer</a:t>
            </a:r>
            <a:r>
              <a:rPr lang="en-US" dirty="0"/>
              <a:t>, Ellis,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3BA2E-1A2B-56CC-B7E9-63CF3B65DB11}"/>
              </a:ext>
            </a:extLst>
          </p:cNvPr>
          <p:cNvSpPr txBox="1"/>
          <p:nvPr/>
        </p:nvSpPr>
        <p:spPr>
          <a:xfrm>
            <a:off x="25820" y="533797"/>
            <a:ext cx="400110" cy="19094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spc="300" dirty="0"/>
              <a:t>HASRSHNESS</a:t>
            </a:r>
          </a:p>
        </p:txBody>
      </p:sp>
    </p:spTree>
    <p:extLst>
      <p:ext uri="{BB962C8B-B14F-4D97-AF65-F5344CB8AC3E}">
        <p14:creationId xmlns:p14="http://schemas.microsoft.com/office/powerpoint/2010/main" val="1740731844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30ECF52059A409DED0132DDFFB907" ma:contentTypeVersion="15" ma:contentTypeDescription="Create a new document." ma:contentTypeScope="" ma:versionID="1753c1462881502070355068a8f6b240">
  <xsd:schema xmlns:xsd="http://www.w3.org/2001/XMLSchema" xmlns:xs="http://www.w3.org/2001/XMLSchema" xmlns:p="http://schemas.microsoft.com/office/2006/metadata/properties" xmlns:ns1="http://schemas.microsoft.com/sharepoint/v3" xmlns:ns3="f30f899c-b852-4aa5-ab3b-b731bf75d105" xmlns:ns4="d85ce578-2ea1-4a88-a5ed-47030198110b" targetNamespace="http://schemas.microsoft.com/office/2006/metadata/properties" ma:root="true" ma:fieldsID="5cde9b295e87976ef12b2f389fe6f83b" ns1:_="" ns3:_="" ns4:_="">
    <xsd:import namespace="http://schemas.microsoft.com/sharepoint/v3"/>
    <xsd:import namespace="f30f899c-b852-4aa5-ab3b-b731bf75d105"/>
    <xsd:import namespace="d85ce578-2ea1-4a88-a5ed-4703019811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f899c-b852-4aa5-ab3b-b731bf75d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ce578-2ea1-4a88-a5ed-470301981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945726-DCD7-4A89-8F4E-3DB321EA9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f899c-b852-4aa5-ab3b-b731bf75d105"/>
    <ds:schemaRef ds:uri="d85ce578-2ea1-4a88-a5ed-470301981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98F272-3E68-468E-8F2C-F5309109D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48EC00-8158-40EB-A34A-B0BEDCEE80B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sharepoint/v3"/>
    <ds:schemaRef ds:uri="d85ce578-2ea1-4a88-a5ed-47030198110b"/>
    <ds:schemaRef ds:uri="f30f899c-b852-4aa5-ab3b-b731bf75d10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14218</TotalTime>
  <Words>637</Words>
  <Application>Microsoft Office PowerPoint</Application>
  <PresentationFormat>On-screen Show (16:9)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Roboto Slab</vt:lpstr>
      <vt:lpstr>Times New Roman</vt:lpstr>
      <vt:lpstr>Source Sans Pro</vt:lpstr>
      <vt:lpstr>Söhne</vt:lpstr>
      <vt:lpstr>Arial</vt:lpstr>
      <vt:lpstr>Calibri</vt:lpstr>
      <vt:lpstr>Bahnschrift Light</vt:lpstr>
      <vt:lpstr>Wingdings</vt:lpstr>
      <vt:lpstr>Amasis MT Pro Medium</vt:lpstr>
      <vt:lpstr>Cordelia template</vt:lpstr>
      <vt:lpstr>Trauma and Substance Use Disorders</vt:lpstr>
      <vt:lpstr>PowerPoint Presentation</vt:lpstr>
      <vt:lpstr>PowerPoint Presentation</vt:lpstr>
      <vt:lpstr>PowerPoint Presentation</vt:lpstr>
      <vt:lpstr>PowerPoint Presentation</vt:lpstr>
      <vt:lpstr>EPIGENETICS &amp; PHYSIOLOGY</vt:lpstr>
      <vt:lpstr>PowerPoint Presentation</vt:lpstr>
      <vt:lpstr>THREAT-DEPRIVATION FRAMEWORK</vt:lpstr>
      <vt:lpstr>HARSHNESS - UNPREDICTABILITY FRAMEWORK</vt:lpstr>
      <vt:lpstr>MULTIDIMENSIONAL  DEVELOPMENTAL CONTEXT</vt:lpstr>
      <vt:lpstr>LIFE HISTORY THEORY</vt:lpstr>
      <vt:lpstr>Slow Life Histories</vt:lpstr>
      <vt:lpstr>Fast Life Histories and Risk Behavior</vt:lpstr>
      <vt:lpstr>Unpredictability and Substance Use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Maria</dc:creator>
  <cp:lastModifiedBy>Maria Usacheva</cp:lastModifiedBy>
  <cp:revision>30</cp:revision>
  <dcterms:modified xsi:type="dcterms:W3CDTF">2023-08-10T22:33:16Z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0x01010044430ECF52059A409DED0132DDFFB907</vt:lpwstr>
  </property>
</Properties>
</file>