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9.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5"/>
  </p:notesMasterIdLst>
  <p:sldIdLst>
    <p:sldId id="257" r:id="rId6"/>
    <p:sldId id="258" r:id="rId7"/>
    <p:sldId id="297" r:id="rId8"/>
    <p:sldId id="263" r:id="rId9"/>
    <p:sldId id="281" r:id="rId10"/>
    <p:sldId id="269" r:id="rId11"/>
    <p:sldId id="307" r:id="rId12"/>
    <p:sldId id="336" r:id="rId13"/>
    <p:sldId id="331" r:id="rId14"/>
    <p:sldId id="338" r:id="rId15"/>
    <p:sldId id="341" r:id="rId16"/>
    <p:sldId id="282" r:id="rId17"/>
    <p:sldId id="315" r:id="rId18"/>
    <p:sldId id="318" r:id="rId19"/>
    <p:sldId id="334" r:id="rId20"/>
    <p:sldId id="333" r:id="rId21"/>
    <p:sldId id="324" r:id="rId22"/>
    <p:sldId id="335" r:id="rId23"/>
    <p:sldId id="32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B2EF70A-453D-7864-9ADE-C8BA2908CB60}" name="Colleen Killian" initials="CK" userId="S::ckillian@cffutures.net::258c37e2-b930-428f-b553-4f4a7fc4244d" providerId="AD"/>
  <p188:author id="{475D9760-051D-EBF5-E2B3-6E638E37644E}" name="Katie Bhatta" initials="KB" userId="S::kbhatta@cffutures.net::6548c59a-02ae-4771-8634-8bf07f1df993" providerId="AD"/>
  <p188:author id="{FCBB6F6A-D094-4570-31C6-E5FB169DB3FC}" name="Lisa McElroy" initials="LM" userId="S::lmcelroy@cffutures.net::f50a7997-8fd2-4682-9b14-8167789f36b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84ACB6"/>
    <a:srgbClr val="75BDA7"/>
    <a:srgbClr val="58B6C0"/>
    <a:srgbClr val="2683C6"/>
    <a:srgbClr val="7A8C8E"/>
    <a:srgbClr val="3494BA"/>
    <a:srgbClr val="E8EFF3"/>
    <a:srgbClr val="CDDC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619364-7734-48F1-A46B-FA4E401FBDB8}" v="177" vWet="181" dt="2023-11-03T22:31:39.280"/>
    <p1510:client id="{A81E3EA3-7C2B-4720-A518-306CB9043495}" v="673" dt="2023-11-06T17:08:29.9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leen Killian" userId="258c37e2-b930-428f-b553-4f4a7fc4244d" providerId="ADAL" clId="{A81E3EA3-7C2B-4720-A518-306CB9043495}"/>
    <pc:docChg chg="undo redo custSel addSld delSld modSld sldOrd">
      <pc:chgData name="Colleen Killian" userId="258c37e2-b930-428f-b553-4f4a7fc4244d" providerId="ADAL" clId="{A81E3EA3-7C2B-4720-A518-306CB9043495}" dt="2023-11-06T17:08:29.929" v="3148" actId="114"/>
      <pc:docMkLst>
        <pc:docMk/>
      </pc:docMkLst>
      <pc:sldChg chg="modSp mod">
        <pc:chgData name="Colleen Killian" userId="258c37e2-b930-428f-b553-4f4a7fc4244d" providerId="ADAL" clId="{A81E3EA3-7C2B-4720-A518-306CB9043495}" dt="2023-11-01T15:51:25.595" v="74" actId="20577"/>
        <pc:sldMkLst>
          <pc:docMk/>
          <pc:sldMk cId="3496338367" sldId="257"/>
        </pc:sldMkLst>
        <pc:spChg chg="mod">
          <ac:chgData name="Colleen Killian" userId="258c37e2-b930-428f-b553-4f4a7fc4244d" providerId="ADAL" clId="{A81E3EA3-7C2B-4720-A518-306CB9043495}" dt="2023-11-01T15:51:25.595" v="74" actId="20577"/>
          <ac:spMkLst>
            <pc:docMk/>
            <pc:sldMk cId="3496338367" sldId="257"/>
            <ac:spMk id="3" creationId="{3A6181F2-594B-4277-BCD6-E76F052B0B0C}"/>
          </ac:spMkLst>
        </pc:spChg>
      </pc:sldChg>
      <pc:sldChg chg="modSp">
        <pc:chgData name="Colleen Killian" userId="258c37e2-b930-428f-b553-4f4a7fc4244d" providerId="ADAL" clId="{A81E3EA3-7C2B-4720-A518-306CB9043495}" dt="2023-11-03T21:16:02.137" v="701"/>
        <pc:sldMkLst>
          <pc:docMk/>
          <pc:sldMk cId="422541789" sldId="258"/>
        </pc:sldMkLst>
        <pc:graphicFrameChg chg="mod">
          <ac:chgData name="Colleen Killian" userId="258c37e2-b930-428f-b553-4f4a7fc4244d" providerId="ADAL" clId="{A81E3EA3-7C2B-4720-A518-306CB9043495}" dt="2023-11-03T21:16:02.137" v="701"/>
          <ac:graphicFrameMkLst>
            <pc:docMk/>
            <pc:sldMk cId="422541789" sldId="258"/>
            <ac:graphicFrameMk id="7" creationId="{896E18F8-F4BD-A91E-BBF7-50DDA60E3020}"/>
          </ac:graphicFrameMkLst>
        </pc:graphicFrameChg>
      </pc:sldChg>
      <pc:sldChg chg="del mod modShow">
        <pc:chgData name="Colleen Killian" userId="258c37e2-b930-428f-b553-4f4a7fc4244d" providerId="ADAL" clId="{A81E3EA3-7C2B-4720-A518-306CB9043495}" dt="2023-11-03T21:59:06.898" v="705" actId="2696"/>
        <pc:sldMkLst>
          <pc:docMk/>
          <pc:sldMk cId="1430409275" sldId="267"/>
        </pc:sldMkLst>
      </pc:sldChg>
      <pc:sldChg chg="modNotesTx">
        <pc:chgData name="Colleen Killian" userId="258c37e2-b930-428f-b553-4f4a7fc4244d" providerId="ADAL" clId="{A81E3EA3-7C2B-4720-A518-306CB9043495}" dt="2023-11-04T18:10:47.255" v="1098" actId="20577"/>
        <pc:sldMkLst>
          <pc:docMk/>
          <pc:sldMk cId="3632185443" sldId="269"/>
        </pc:sldMkLst>
      </pc:sldChg>
      <pc:sldChg chg="del mod modShow">
        <pc:chgData name="Colleen Killian" userId="258c37e2-b930-428f-b553-4f4a7fc4244d" providerId="ADAL" clId="{A81E3EA3-7C2B-4720-A518-306CB9043495}" dt="2023-11-03T21:59:14.730" v="707" actId="2696"/>
        <pc:sldMkLst>
          <pc:docMk/>
          <pc:sldMk cId="1276441006" sldId="271"/>
        </pc:sldMkLst>
      </pc:sldChg>
      <pc:sldChg chg="modSp mod ord modNotesTx">
        <pc:chgData name="Colleen Killian" userId="258c37e2-b930-428f-b553-4f4a7fc4244d" providerId="ADAL" clId="{A81E3EA3-7C2B-4720-A518-306CB9043495}" dt="2023-11-04T18:10:06.268" v="1040" actId="20577"/>
        <pc:sldMkLst>
          <pc:docMk/>
          <pc:sldMk cId="3510413573" sldId="281"/>
        </pc:sldMkLst>
        <pc:spChg chg="mod">
          <ac:chgData name="Colleen Killian" userId="258c37e2-b930-428f-b553-4f4a7fc4244d" providerId="ADAL" clId="{A81E3EA3-7C2B-4720-A518-306CB9043495}" dt="2023-11-03T22:33:12.378" v="992" actId="20577"/>
          <ac:spMkLst>
            <pc:docMk/>
            <pc:sldMk cId="3510413573" sldId="281"/>
            <ac:spMk id="2" creationId="{D3FDAD12-717D-BA37-D87D-EE94E3B7CC83}"/>
          </ac:spMkLst>
        </pc:spChg>
      </pc:sldChg>
      <pc:sldChg chg="modSp mod ord">
        <pc:chgData name="Colleen Killian" userId="258c37e2-b930-428f-b553-4f4a7fc4244d" providerId="ADAL" clId="{A81E3EA3-7C2B-4720-A518-306CB9043495}" dt="2023-11-03T22:33:28.577" v="1003" actId="20577"/>
        <pc:sldMkLst>
          <pc:docMk/>
          <pc:sldMk cId="640834930" sldId="282"/>
        </pc:sldMkLst>
        <pc:spChg chg="mod">
          <ac:chgData name="Colleen Killian" userId="258c37e2-b930-428f-b553-4f4a7fc4244d" providerId="ADAL" clId="{A81E3EA3-7C2B-4720-A518-306CB9043495}" dt="2023-11-03T22:33:28.577" v="1003" actId="20577"/>
          <ac:spMkLst>
            <pc:docMk/>
            <pc:sldMk cId="640834930" sldId="282"/>
            <ac:spMk id="2" creationId="{D3FDAD12-717D-BA37-D87D-EE94E3B7CC83}"/>
          </ac:spMkLst>
        </pc:spChg>
      </pc:sldChg>
      <pc:sldChg chg="del mod modShow">
        <pc:chgData name="Colleen Killian" userId="258c37e2-b930-428f-b553-4f4a7fc4244d" providerId="ADAL" clId="{A81E3EA3-7C2B-4720-A518-306CB9043495}" dt="2023-11-03T21:59:31.074" v="710" actId="2696"/>
        <pc:sldMkLst>
          <pc:docMk/>
          <pc:sldMk cId="2247319087" sldId="283"/>
        </pc:sldMkLst>
      </pc:sldChg>
      <pc:sldChg chg="add del mod modShow">
        <pc:chgData name="Colleen Killian" userId="258c37e2-b930-428f-b553-4f4a7fc4244d" providerId="ADAL" clId="{A81E3EA3-7C2B-4720-A518-306CB9043495}" dt="2023-11-03T22:02:51.084" v="740" actId="2696"/>
        <pc:sldMkLst>
          <pc:docMk/>
          <pc:sldMk cId="1977964398" sldId="284"/>
        </pc:sldMkLst>
      </pc:sldChg>
      <pc:sldChg chg="del mod modShow">
        <pc:chgData name="Colleen Killian" userId="258c37e2-b930-428f-b553-4f4a7fc4244d" providerId="ADAL" clId="{A81E3EA3-7C2B-4720-A518-306CB9043495}" dt="2023-11-03T21:58:54.523" v="702" actId="2696"/>
        <pc:sldMkLst>
          <pc:docMk/>
          <pc:sldMk cId="233195274" sldId="296"/>
        </pc:sldMkLst>
      </pc:sldChg>
      <pc:sldChg chg="modNotesTx">
        <pc:chgData name="Colleen Killian" userId="258c37e2-b930-428f-b553-4f4a7fc4244d" providerId="ADAL" clId="{A81E3EA3-7C2B-4720-A518-306CB9043495}" dt="2023-11-06T17:08:29.929" v="3148" actId="114"/>
        <pc:sldMkLst>
          <pc:docMk/>
          <pc:sldMk cId="4223646639" sldId="297"/>
        </pc:sldMkLst>
      </pc:sldChg>
      <pc:sldChg chg="del mod modShow">
        <pc:chgData name="Colleen Killian" userId="258c37e2-b930-428f-b553-4f4a7fc4244d" providerId="ADAL" clId="{A81E3EA3-7C2B-4720-A518-306CB9043495}" dt="2023-11-03T21:58:59.034" v="703" actId="2696"/>
        <pc:sldMkLst>
          <pc:docMk/>
          <pc:sldMk cId="3996487058" sldId="298"/>
        </pc:sldMkLst>
      </pc:sldChg>
      <pc:sldChg chg="del mod modShow">
        <pc:chgData name="Colleen Killian" userId="258c37e2-b930-428f-b553-4f4a7fc4244d" providerId="ADAL" clId="{A81E3EA3-7C2B-4720-A518-306CB9043495}" dt="2023-11-03T21:59:02.938" v="704" actId="2696"/>
        <pc:sldMkLst>
          <pc:docMk/>
          <pc:sldMk cId="3607022590" sldId="300"/>
        </pc:sldMkLst>
      </pc:sldChg>
      <pc:sldChg chg="del mod modShow">
        <pc:chgData name="Colleen Killian" userId="258c37e2-b930-428f-b553-4f4a7fc4244d" providerId="ADAL" clId="{A81E3EA3-7C2B-4720-A518-306CB9043495}" dt="2023-11-03T22:00:08.019" v="717" actId="2696"/>
        <pc:sldMkLst>
          <pc:docMk/>
          <pc:sldMk cId="3495662363" sldId="301"/>
        </pc:sldMkLst>
      </pc:sldChg>
      <pc:sldChg chg="del mod modShow">
        <pc:chgData name="Colleen Killian" userId="258c37e2-b930-428f-b553-4f4a7fc4244d" providerId="ADAL" clId="{A81E3EA3-7C2B-4720-A518-306CB9043495}" dt="2023-11-03T21:59:11.464" v="706" actId="2696"/>
        <pc:sldMkLst>
          <pc:docMk/>
          <pc:sldMk cId="1401057538" sldId="302"/>
        </pc:sldMkLst>
      </pc:sldChg>
      <pc:sldChg chg="modSp del mod modShow">
        <pc:chgData name="Colleen Killian" userId="258c37e2-b930-428f-b553-4f4a7fc4244d" providerId="ADAL" clId="{A81E3EA3-7C2B-4720-A518-306CB9043495}" dt="2023-11-03T21:59:21.242" v="708" actId="2696"/>
        <pc:sldMkLst>
          <pc:docMk/>
          <pc:sldMk cId="3325858494" sldId="305"/>
        </pc:sldMkLst>
        <pc:graphicFrameChg chg="mod">
          <ac:chgData name="Colleen Killian" userId="258c37e2-b930-428f-b553-4f4a7fc4244d" providerId="ADAL" clId="{A81E3EA3-7C2B-4720-A518-306CB9043495}" dt="2023-11-01T17:43:40.108" v="461" actId="20577"/>
          <ac:graphicFrameMkLst>
            <pc:docMk/>
            <pc:sldMk cId="3325858494" sldId="305"/>
            <ac:graphicFrameMk id="6" creationId="{FA0F18AE-58FA-CE6A-7FCC-A953685136F9}"/>
          </ac:graphicFrameMkLst>
        </pc:graphicFrameChg>
      </pc:sldChg>
      <pc:sldChg chg="del addCm">
        <pc:chgData name="Colleen Killian" userId="258c37e2-b930-428f-b553-4f4a7fc4244d" providerId="ADAL" clId="{A81E3EA3-7C2B-4720-A518-306CB9043495}" dt="2023-11-03T22:19:49.820" v="932" actId="2696"/>
        <pc:sldMkLst>
          <pc:docMk/>
          <pc:sldMk cId="3596493573" sldId="306"/>
        </pc:sldMkLst>
        <pc:extLst>
          <p:ext xmlns:p="http://schemas.openxmlformats.org/presentationml/2006/main" uri="{D6D511B9-2390-475A-947B-AFAB55BFBCF1}">
            <pc226:cmChg xmlns:pc226="http://schemas.microsoft.com/office/powerpoint/2022/06/main/command" chg="add">
              <pc226:chgData name="Colleen Killian" userId="258c37e2-b930-428f-b553-4f4a7fc4244d" providerId="ADAL" clId="{A81E3EA3-7C2B-4720-A518-306CB9043495}" dt="2023-11-01T21:08:50.608" v="469"/>
              <pc2:cmMkLst xmlns:pc2="http://schemas.microsoft.com/office/powerpoint/2019/9/main/command">
                <pc:docMk/>
                <pc:sldMk cId="3596493573" sldId="306"/>
                <pc2:cmMk id="{E7D4F848-1809-4CA6-89BB-5B90476EA383}"/>
              </pc2:cmMkLst>
            </pc226:cmChg>
          </p:ext>
        </pc:extLst>
      </pc:sldChg>
      <pc:sldChg chg="del addCm modNotesTx">
        <pc:chgData name="Colleen Killian" userId="258c37e2-b930-428f-b553-4f4a7fc4244d" providerId="ADAL" clId="{A81E3EA3-7C2B-4720-A518-306CB9043495}" dt="2023-11-03T22:24:23.034" v="981" actId="2696"/>
        <pc:sldMkLst>
          <pc:docMk/>
          <pc:sldMk cId="3194432288" sldId="308"/>
        </pc:sldMkLst>
        <pc:extLst>
          <p:ext xmlns:p="http://schemas.openxmlformats.org/presentationml/2006/main" uri="{D6D511B9-2390-475A-947B-AFAB55BFBCF1}">
            <pc226:cmChg xmlns:pc226="http://schemas.microsoft.com/office/powerpoint/2022/06/main/command" chg="add">
              <pc226:chgData name="Colleen Killian" userId="258c37e2-b930-428f-b553-4f4a7fc4244d" providerId="ADAL" clId="{A81E3EA3-7C2B-4720-A518-306CB9043495}" dt="2023-11-01T21:12:46.314" v="470"/>
              <pc2:cmMkLst xmlns:pc2="http://schemas.microsoft.com/office/powerpoint/2019/9/main/command">
                <pc:docMk/>
                <pc:sldMk cId="3194432288" sldId="308"/>
                <pc2:cmMk id="{E72546F5-FF56-4019-A0A9-DB95ECE34EE5}"/>
              </pc2:cmMkLst>
            </pc226:cmChg>
          </p:ext>
        </pc:extLst>
      </pc:sldChg>
      <pc:sldChg chg="del mod modShow">
        <pc:chgData name="Colleen Killian" userId="258c37e2-b930-428f-b553-4f4a7fc4244d" providerId="ADAL" clId="{A81E3EA3-7C2B-4720-A518-306CB9043495}" dt="2023-11-03T21:59:35.159" v="711" actId="2696"/>
        <pc:sldMkLst>
          <pc:docMk/>
          <pc:sldMk cId="2905060184" sldId="309"/>
        </pc:sldMkLst>
      </pc:sldChg>
      <pc:sldChg chg="del mod modShow">
        <pc:chgData name="Colleen Killian" userId="258c37e2-b930-428f-b553-4f4a7fc4244d" providerId="ADAL" clId="{A81E3EA3-7C2B-4720-A518-306CB9043495}" dt="2023-11-03T21:59:39.539" v="712" actId="2696"/>
        <pc:sldMkLst>
          <pc:docMk/>
          <pc:sldMk cId="3607345353" sldId="310"/>
        </pc:sldMkLst>
      </pc:sldChg>
      <pc:sldChg chg="del mod modShow">
        <pc:chgData name="Colleen Killian" userId="258c37e2-b930-428f-b553-4f4a7fc4244d" providerId="ADAL" clId="{A81E3EA3-7C2B-4720-A518-306CB9043495}" dt="2023-11-03T21:59:44.772" v="713" actId="2696"/>
        <pc:sldMkLst>
          <pc:docMk/>
          <pc:sldMk cId="1511054942" sldId="311"/>
        </pc:sldMkLst>
      </pc:sldChg>
      <pc:sldChg chg="del mod modShow">
        <pc:chgData name="Colleen Killian" userId="258c37e2-b930-428f-b553-4f4a7fc4244d" providerId="ADAL" clId="{A81E3EA3-7C2B-4720-A518-306CB9043495}" dt="2023-11-03T21:59:48.360" v="714" actId="2696"/>
        <pc:sldMkLst>
          <pc:docMk/>
          <pc:sldMk cId="297721899" sldId="312"/>
        </pc:sldMkLst>
      </pc:sldChg>
      <pc:sldChg chg="del mod modShow">
        <pc:chgData name="Colleen Killian" userId="258c37e2-b930-428f-b553-4f4a7fc4244d" providerId="ADAL" clId="{A81E3EA3-7C2B-4720-A518-306CB9043495}" dt="2023-11-03T21:59:51.775" v="715" actId="2696"/>
        <pc:sldMkLst>
          <pc:docMk/>
          <pc:sldMk cId="2832941704" sldId="313"/>
        </pc:sldMkLst>
      </pc:sldChg>
      <pc:sldChg chg="ord">
        <pc:chgData name="Colleen Killian" userId="258c37e2-b930-428f-b553-4f4a7fc4244d" providerId="ADAL" clId="{A81E3EA3-7C2B-4720-A518-306CB9043495}" dt="2023-11-03T22:33:21.952" v="994"/>
        <pc:sldMkLst>
          <pc:docMk/>
          <pc:sldMk cId="4224240988" sldId="315"/>
        </pc:sldMkLst>
      </pc:sldChg>
      <pc:sldChg chg="del">
        <pc:chgData name="Colleen Killian" userId="258c37e2-b930-428f-b553-4f4a7fc4244d" providerId="ADAL" clId="{A81E3EA3-7C2B-4720-A518-306CB9043495}" dt="2023-11-03T22:00:12.394" v="718" actId="2696"/>
        <pc:sldMkLst>
          <pc:docMk/>
          <pc:sldMk cId="596060880" sldId="316"/>
        </pc:sldMkLst>
      </pc:sldChg>
      <pc:sldChg chg="del mod modShow">
        <pc:chgData name="Colleen Killian" userId="258c37e2-b930-428f-b553-4f4a7fc4244d" providerId="ADAL" clId="{A81E3EA3-7C2B-4720-A518-306CB9043495}" dt="2023-11-03T22:00:16.126" v="719" actId="2696"/>
        <pc:sldMkLst>
          <pc:docMk/>
          <pc:sldMk cId="2577743288" sldId="317"/>
        </pc:sldMkLst>
      </pc:sldChg>
      <pc:sldChg chg="del mod modShow">
        <pc:chgData name="Colleen Killian" userId="258c37e2-b930-428f-b553-4f4a7fc4244d" providerId="ADAL" clId="{A81E3EA3-7C2B-4720-A518-306CB9043495}" dt="2023-11-03T22:00:23.914" v="720" actId="2696"/>
        <pc:sldMkLst>
          <pc:docMk/>
          <pc:sldMk cId="894148931" sldId="319"/>
        </pc:sldMkLst>
      </pc:sldChg>
      <pc:sldChg chg="del addCm">
        <pc:chgData name="Colleen Killian" userId="258c37e2-b930-428f-b553-4f4a7fc4244d" providerId="ADAL" clId="{A81E3EA3-7C2B-4720-A518-306CB9043495}" dt="2023-11-03T22:09:33.323" v="791" actId="2696"/>
        <pc:sldMkLst>
          <pc:docMk/>
          <pc:sldMk cId="1594291345" sldId="320"/>
        </pc:sldMkLst>
        <pc:extLst>
          <p:ext xmlns:p="http://schemas.openxmlformats.org/presentationml/2006/main" uri="{D6D511B9-2390-475A-947B-AFAB55BFBCF1}">
            <pc226:cmChg xmlns:pc226="http://schemas.microsoft.com/office/powerpoint/2022/06/main/command" chg="add">
              <pc226:chgData name="Colleen Killian" userId="258c37e2-b930-428f-b553-4f4a7fc4244d" providerId="ADAL" clId="{A81E3EA3-7C2B-4720-A518-306CB9043495}" dt="2023-11-03T02:41:48.965" v="638"/>
              <pc2:cmMkLst xmlns:pc2="http://schemas.microsoft.com/office/powerpoint/2019/9/main/command">
                <pc:docMk/>
                <pc:sldMk cId="1594291345" sldId="320"/>
                <pc2:cmMk id="{51944766-1800-4CFF-B038-9F8B822E0648}"/>
              </pc2:cmMkLst>
            </pc226:cmChg>
          </p:ext>
        </pc:extLst>
      </pc:sldChg>
      <pc:sldChg chg="del addCm">
        <pc:chgData name="Colleen Killian" userId="258c37e2-b930-428f-b553-4f4a7fc4244d" providerId="ADAL" clId="{A81E3EA3-7C2B-4720-A518-306CB9043495}" dt="2023-11-03T22:13:06.066" v="886" actId="2696"/>
        <pc:sldMkLst>
          <pc:docMk/>
          <pc:sldMk cId="4201890914" sldId="321"/>
        </pc:sldMkLst>
        <pc:extLst>
          <p:ext xmlns:p="http://schemas.openxmlformats.org/presentationml/2006/main" uri="{D6D511B9-2390-475A-947B-AFAB55BFBCF1}">
            <pc226:cmChg xmlns:pc226="http://schemas.microsoft.com/office/powerpoint/2022/06/main/command" chg="add">
              <pc226:chgData name="Colleen Killian" userId="258c37e2-b930-428f-b553-4f4a7fc4244d" providerId="ADAL" clId="{A81E3EA3-7C2B-4720-A518-306CB9043495}" dt="2023-11-03T02:44:02.381" v="639"/>
              <pc2:cmMkLst xmlns:pc2="http://schemas.microsoft.com/office/powerpoint/2019/9/main/command">
                <pc:docMk/>
                <pc:sldMk cId="4201890914" sldId="321"/>
                <pc2:cmMk id="{FC8AB7B9-9921-4904-8E71-1BF20FB8C1FC}"/>
              </pc2:cmMkLst>
            </pc226:cmChg>
          </p:ext>
        </pc:extLst>
      </pc:sldChg>
      <pc:sldChg chg="add del mod modShow">
        <pc:chgData name="Colleen Killian" userId="258c37e2-b930-428f-b553-4f4a7fc4244d" providerId="ADAL" clId="{A81E3EA3-7C2B-4720-A518-306CB9043495}" dt="2023-11-03T22:02:51.722" v="741" actId="2696"/>
        <pc:sldMkLst>
          <pc:docMk/>
          <pc:sldMk cId="788250093" sldId="322"/>
        </pc:sldMkLst>
      </pc:sldChg>
      <pc:sldChg chg="add del mod modShow">
        <pc:chgData name="Colleen Killian" userId="258c37e2-b930-428f-b553-4f4a7fc4244d" providerId="ADAL" clId="{A81E3EA3-7C2B-4720-A518-306CB9043495}" dt="2023-11-03T22:02:52.471" v="742" actId="2696"/>
        <pc:sldMkLst>
          <pc:docMk/>
          <pc:sldMk cId="1965807017" sldId="323"/>
        </pc:sldMkLst>
      </pc:sldChg>
      <pc:sldChg chg="addSp modSp add del mod setBg modShow modNotesTx">
        <pc:chgData name="Colleen Killian" userId="258c37e2-b930-428f-b553-4f4a7fc4244d" providerId="ADAL" clId="{A81E3EA3-7C2B-4720-A518-306CB9043495}" dt="2023-11-04T19:29:23.750" v="2630" actId="1076"/>
        <pc:sldMkLst>
          <pc:docMk/>
          <pc:sldMk cId="1437280534" sldId="324"/>
        </pc:sldMkLst>
        <pc:spChg chg="add mod">
          <ac:chgData name="Colleen Killian" userId="258c37e2-b930-428f-b553-4f4a7fc4244d" providerId="ADAL" clId="{A81E3EA3-7C2B-4720-A518-306CB9043495}" dt="2023-11-04T19:15:02.369" v="2453" actId="20577"/>
          <ac:spMkLst>
            <pc:docMk/>
            <pc:sldMk cId="1437280534" sldId="324"/>
            <ac:spMk id="2" creationId="{591B9D33-7934-DC8F-200D-0FC57CB7C0C0}"/>
          </ac:spMkLst>
        </pc:spChg>
        <pc:spChg chg="mod">
          <ac:chgData name="Colleen Killian" userId="258c37e2-b930-428f-b553-4f4a7fc4244d" providerId="ADAL" clId="{A81E3EA3-7C2B-4720-A518-306CB9043495}" dt="2023-11-03T22:07:59.284" v="781" actId="20577"/>
          <ac:spMkLst>
            <pc:docMk/>
            <pc:sldMk cId="1437280534" sldId="324"/>
            <ac:spMk id="7" creationId="{08F1CE58-7EBF-9E90-F970-9236CF1EF08D}"/>
          </ac:spMkLst>
        </pc:spChg>
        <pc:graphicFrameChg chg="mod">
          <ac:chgData name="Colleen Killian" userId="258c37e2-b930-428f-b553-4f4a7fc4244d" providerId="ADAL" clId="{A81E3EA3-7C2B-4720-A518-306CB9043495}" dt="2023-11-04T19:29:23.750" v="2630" actId="1076"/>
          <ac:graphicFrameMkLst>
            <pc:docMk/>
            <pc:sldMk cId="1437280534" sldId="324"/>
            <ac:graphicFrameMk id="6" creationId="{4F88F0C7-CA90-B4CC-326E-FAEF105CCA05}"/>
          </ac:graphicFrameMkLst>
        </pc:graphicFrameChg>
      </pc:sldChg>
      <pc:sldChg chg="add del mod modShow">
        <pc:chgData name="Colleen Killian" userId="258c37e2-b930-428f-b553-4f4a7fc4244d" providerId="ADAL" clId="{A81E3EA3-7C2B-4720-A518-306CB9043495}" dt="2023-11-03T22:02:54.700" v="744" actId="2696"/>
        <pc:sldMkLst>
          <pc:docMk/>
          <pc:sldMk cId="4078665419" sldId="325"/>
        </pc:sldMkLst>
      </pc:sldChg>
      <pc:sldChg chg="add del mod modShow">
        <pc:chgData name="Colleen Killian" userId="258c37e2-b930-428f-b553-4f4a7fc4244d" providerId="ADAL" clId="{A81E3EA3-7C2B-4720-A518-306CB9043495}" dt="2023-11-03T22:02:56.984" v="745" actId="2696"/>
        <pc:sldMkLst>
          <pc:docMk/>
          <pc:sldMk cId="2551499261" sldId="326"/>
        </pc:sldMkLst>
      </pc:sldChg>
      <pc:sldChg chg="modNotesTx">
        <pc:chgData name="Colleen Killian" userId="258c37e2-b930-428f-b553-4f4a7fc4244d" providerId="ADAL" clId="{A81E3EA3-7C2B-4720-A518-306CB9043495}" dt="2023-11-04T19:52:15.946" v="3145" actId="20577"/>
        <pc:sldMkLst>
          <pc:docMk/>
          <pc:sldMk cId="1236858996" sldId="327"/>
        </pc:sldMkLst>
      </pc:sldChg>
      <pc:sldChg chg="del">
        <pc:chgData name="Colleen Killian" userId="258c37e2-b930-428f-b553-4f4a7fc4244d" providerId="ADAL" clId="{A81E3EA3-7C2B-4720-A518-306CB9043495}" dt="2023-11-03T22:00:04.789" v="716" actId="2696"/>
        <pc:sldMkLst>
          <pc:docMk/>
          <pc:sldMk cId="536050818" sldId="328"/>
        </pc:sldMkLst>
      </pc:sldChg>
      <pc:sldChg chg="addSp delSp modSp add del mod modNotesTx">
        <pc:chgData name="Colleen Killian" userId="258c37e2-b930-428f-b553-4f4a7fc4244d" providerId="ADAL" clId="{A81E3EA3-7C2B-4720-A518-306CB9043495}" dt="2023-11-03T22:17:06.727" v="907" actId="2696"/>
        <pc:sldMkLst>
          <pc:docMk/>
          <pc:sldMk cId="1385538872" sldId="329"/>
        </pc:sldMkLst>
        <pc:spChg chg="add mod">
          <ac:chgData name="Colleen Killian" userId="258c37e2-b930-428f-b553-4f4a7fc4244d" providerId="ADAL" clId="{A81E3EA3-7C2B-4720-A518-306CB9043495}" dt="2023-11-01T17:29:54.569" v="460" actId="14100"/>
          <ac:spMkLst>
            <pc:docMk/>
            <pc:sldMk cId="1385538872" sldId="329"/>
            <ac:spMk id="2" creationId="{478E060E-1B3F-0457-7C05-28E843FA8EB4}"/>
          </ac:spMkLst>
        </pc:spChg>
        <pc:spChg chg="del mod">
          <ac:chgData name="Colleen Killian" userId="258c37e2-b930-428f-b553-4f4a7fc4244d" providerId="ADAL" clId="{A81E3EA3-7C2B-4720-A518-306CB9043495}" dt="2023-11-01T16:12:30.907" v="333"/>
          <ac:spMkLst>
            <pc:docMk/>
            <pc:sldMk cId="1385538872" sldId="329"/>
            <ac:spMk id="5" creationId="{21B90D10-AC8C-D3A1-1909-C244EFD8021C}"/>
          </ac:spMkLst>
        </pc:spChg>
        <pc:spChg chg="mod">
          <ac:chgData name="Colleen Killian" userId="258c37e2-b930-428f-b553-4f4a7fc4244d" providerId="ADAL" clId="{A81E3EA3-7C2B-4720-A518-306CB9043495}" dt="2023-11-01T16:06:35.660" v="330" actId="20577"/>
          <ac:spMkLst>
            <pc:docMk/>
            <pc:sldMk cId="1385538872" sldId="329"/>
            <ac:spMk id="6" creationId="{E4B6B392-C3B4-F391-335B-47EF5CE532EE}"/>
          </ac:spMkLst>
        </pc:spChg>
        <pc:spChg chg="mod">
          <ac:chgData name="Colleen Killian" userId="258c37e2-b930-428f-b553-4f4a7fc4244d" providerId="ADAL" clId="{A81E3EA3-7C2B-4720-A518-306CB9043495}" dt="2023-11-01T15:59:47.361" v="140" actId="20577"/>
          <ac:spMkLst>
            <pc:docMk/>
            <pc:sldMk cId="1385538872" sldId="329"/>
            <ac:spMk id="7" creationId="{08F1CE58-7EBF-9E90-F970-9236CF1EF08D}"/>
          </ac:spMkLst>
        </pc:spChg>
        <pc:grpChg chg="mod">
          <ac:chgData name="Colleen Killian" userId="258c37e2-b930-428f-b553-4f4a7fc4244d" providerId="ADAL" clId="{A81E3EA3-7C2B-4720-A518-306CB9043495}" dt="2023-11-01T16:06:07.558" v="301" actId="1076"/>
          <ac:grpSpMkLst>
            <pc:docMk/>
            <pc:sldMk cId="1385538872" sldId="329"/>
            <ac:grpSpMk id="3" creationId="{0C64F245-0934-60EE-274D-8F62C95B36EA}"/>
          </ac:grpSpMkLst>
        </pc:grpChg>
      </pc:sldChg>
      <pc:sldChg chg="modSp add del mod modShow addCm delCm">
        <pc:chgData name="Colleen Killian" userId="258c37e2-b930-428f-b553-4f4a7fc4244d" providerId="ADAL" clId="{A81E3EA3-7C2B-4720-A518-306CB9043495}" dt="2023-11-03T21:59:25.743" v="709" actId="2696"/>
        <pc:sldMkLst>
          <pc:docMk/>
          <pc:sldMk cId="7028960" sldId="330"/>
        </pc:sldMkLst>
        <pc:spChg chg="mod">
          <ac:chgData name="Colleen Killian" userId="258c37e2-b930-428f-b553-4f4a7fc4244d" providerId="ADAL" clId="{A81E3EA3-7C2B-4720-A518-306CB9043495}" dt="2023-11-01T17:28:48.669" v="451" actId="14100"/>
          <ac:spMkLst>
            <pc:docMk/>
            <pc:sldMk cId="7028960" sldId="330"/>
            <ac:spMk id="2" creationId="{57E06004-54B3-063D-CB39-9CF417B619EA}"/>
          </ac:spMkLst>
        </pc:spChg>
        <pc:spChg chg="mod">
          <ac:chgData name="Colleen Killian" userId="258c37e2-b930-428f-b553-4f4a7fc4244d" providerId="ADAL" clId="{A81E3EA3-7C2B-4720-A518-306CB9043495}" dt="2023-11-01T16:16:08.575" v="358" actId="20577"/>
          <ac:spMkLst>
            <pc:docMk/>
            <pc:sldMk cId="7028960" sldId="330"/>
            <ac:spMk id="7" creationId="{08F1CE58-7EBF-9E90-F970-9236CF1EF08D}"/>
          </ac:spMkLst>
        </pc:spChg>
        <pc:graphicFrameChg chg="mod">
          <ac:chgData name="Colleen Killian" userId="258c37e2-b930-428f-b553-4f4a7fc4244d" providerId="ADAL" clId="{A81E3EA3-7C2B-4720-A518-306CB9043495}" dt="2023-11-01T17:44:30.943" v="467" actId="13926"/>
          <ac:graphicFrameMkLst>
            <pc:docMk/>
            <pc:sldMk cId="7028960" sldId="330"/>
            <ac:graphicFrameMk id="6" creationId="{FA0F18AE-58FA-CE6A-7FCC-A953685136F9}"/>
          </ac:graphicFrameMkLst>
        </pc:graphicFrameChg>
        <pc:extLst>
          <p:ext xmlns:p="http://schemas.openxmlformats.org/presentationml/2006/main" uri="{D6D511B9-2390-475A-947B-AFAB55BFBCF1}">
            <pc226:cmChg xmlns:pc226="http://schemas.microsoft.com/office/powerpoint/2022/06/main/command" chg="add del">
              <pc226:chgData name="Colleen Killian" userId="258c37e2-b930-428f-b553-4f4a7fc4244d" providerId="ADAL" clId="{A81E3EA3-7C2B-4720-A518-306CB9043495}" dt="2023-11-01T17:45:37.147" v="468"/>
              <pc2:cmMkLst xmlns:pc2="http://schemas.microsoft.com/office/powerpoint/2019/9/main/command">
                <pc:docMk/>
                <pc:sldMk cId="7028960" sldId="330"/>
                <pc2:cmMk id="{D6BA0CEE-4398-4EAC-A4AF-E69BB6526130}"/>
              </pc2:cmMkLst>
            </pc226:cmChg>
          </p:ext>
        </pc:extLst>
      </pc:sldChg>
      <pc:sldChg chg="delCm modNotesTx">
        <pc:chgData name="Colleen Killian" userId="258c37e2-b930-428f-b553-4f4a7fc4244d" providerId="ADAL" clId="{A81E3EA3-7C2B-4720-A518-306CB9043495}" dt="2023-11-04T18:20:42.081" v="1953" actId="20577"/>
        <pc:sldMkLst>
          <pc:docMk/>
          <pc:sldMk cId="3267256472" sldId="331"/>
        </pc:sldMkLst>
        <pc:extLst>
          <p:ext xmlns:p="http://schemas.openxmlformats.org/presentationml/2006/main" uri="{D6D511B9-2390-475A-947B-AFAB55BFBCF1}">
            <pc226:cmChg xmlns:pc226="http://schemas.microsoft.com/office/powerpoint/2022/06/main/command" chg="del">
              <pc226:chgData name="Colleen Killian" userId="258c37e2-b930-428f-b553-4f4a7fc4244d" providerId="ADAL" clId="{A81E3EA3-7C2B-4720-A518-306CB9043495}" dt="2023-11-03T22:13:28.277" v="887"/>
              <pc2:cmMkLst xmlns:pc2="http://schemas.microsoft.com/office/powerpoint/2019/9/main/command">
                <pc:docMk/>
                <pc:sldMk cId="3267256472" sldId="331"/>
                <pc2:cmMk id="{CA9A9A81-28A0-4B70-83C1-9CD99D508C13}"/>
              </pc2:cmMkLst>
            </pc226:cmChg>
          </p:ext>
        </pc:extLst>
      </pc:sldChg>
      <pc:sldChg chg="modSp add del mod ord addCm">
        <pc:chgData name="Colleen Killian" userId="258c37e2-b930-428f-b553-4f4a7fc4244d" providerId="ADAL" clId="{A81E3EA3-7C2B-4720-A518-306CB9043495}" dt="2023-11-03T20:55:25.566" v="656" actId="2696"/>
        <pc:sldMkLst>
          <pc:docMk/>
          <pc:sldMk cId="2424282704" sldId="332"/>
        </pc:sldMkLst>
        <pc:spChg chg="mod">
          <ac:chgData name="Colleen Killian" userId="258c37e2-b930-428f-b553-4f4a7fc4244d" providerId="ADAL" clId="{A81E3EA3-7C2B-4720-A518-306CB9043495}" dt="2023-11-03T02:14:51.086" v="499" actId="20577"/>
          <ac:spMkLst>
            <pc:docMk/>
            <pc:sldMk cId="2424282704" sldId="332"/>
            <ac:spMk id="2" creationId="{478E060E-1B3F-0457-7C05-28E843FA8EB4}"/>
          </ac:spMkLst>
        </pc:spChg>
        <pc:spChg chg="mod">
          <ac:chgData name="Colleen Killian" userId="258c37e2-b930-428f-b553-4f4a7fc4244d" providerId="ADAL" clId="{A81E3EA3-7C2B-4720-A518-306CB9043495}" dt="2023-11-03T02:13:53.378" v="496" actId="20577"/>
          <ac:spMkLst>
            <pc:docMk/>
            <pc:sldMk cId="2424282704" sldId="332"/>
            <ac:spMk id="6" creationId="{E4B6B392-C3B4-F391-335B-47EF5CE532EE}"/>
          </ac:spMkLst>
        </pc:spChg>
        <pc:spChg chg="mod">
          <ac:chgData name="Colleen Killian" userId="258c37e2-b930-428f-b553-4f4a7fc4244d" providerId="ADAL" clId="{A81E3EA3-7C2B-4720-A518-306CB9043495}" dt="2023-11-03T02:12:21.770" v="478" actId="20577"/>
          <ac:spMkLst>
            <pc:docMk/>
            <pc:sldMk cId="2424282704" sldId="332"/>
            <ac:spMk id="7" creationId="{08F1CE58-7EBF-9E90-F970-9236CF1EF08D}"/>
          </ac:spMkLst>
        </pc:spChg>
        <pc:extLst>
          <p:ext xmlns:p="http://schemas.openxmlformats.org/presentationml/2006/main" uri="{D6D511B9-2390-475A-947B-AFAB55BFBCF1}">
            <pc226:cmChg xmlns:pc226="http://schemas.microsoft.com/office/powerpoint/2022/06/main/command" chg="add">
              <pc226:chgData name="Colleen Killian" userId="258c37e2-b930-428f-b553-4f4a7fc4244d" providerId="ADAL" clId="{A81E3EA3-7C2B-4720-A518-306CB9043495}" dt="2023-11-03T02:46:02.520" v="640"/>
              <pc2:cmMkLst xmlns:pc2="http://schemas.microsoft.com/office/powerpoint/2019/9/main/command">
                <pc:docMk/>
                <pc:sldMk cId="2424282704" sldId="332"/>
                <pc2:cmMk id="{6D3126CF-C208-4E37-A137-438D6DD2070F}"/>
              </pc2:cmMkLst>
            </pc226:cmChg>
          </p:ext>
        </pc:extLst>
      </pc:sldChg>
      <pc:sldChg chg="modSp add mod ord modNotesTx">
        <pc:chgData name="Colleen Killian" userId="258c37e2-b930-428f-b553-4f4a7fc4244d" providerId="ADAL" clId="{A81E3EA3-7C2B-4720-A518-306CB9043495}" dt="2023-11-04T19:13:57.594" v="2444" actId="20577"/>
        <pc:sldMkLst>
          <pc:docMk/>
          <pc:sldMk cId="1698320442" sldId="333"/>
        </pc:sldMkLst>
        <pc:spChg chg="mod">
          <ac:chgData name="Colleen Killian" userId="258c37e2-b930-428f-b553-4f4a7fc4244d" providerId="ADAL" clId="{A81E3EA3-7C2B-4720-A518-306CB9043495}" dt="2023-11-03T02:16:42.440" v="507" actId="20577"/>
          <ac:spMkLst>
            <pc:docMk/>
            <pc:sldMk cId="1698320442" sldId="333"/>
            <ac:spMk id="2" creationId="{532236C7-A37D-4F49-9D24-E63893E05FB9}"/>
          </ac:spMkLst>
        </pc:spChg>
        <pc:spChg chg="mod">
          <ac:chgData name="Colleen Killian" userId="258c37e2-b930-428f-b553-4f4a7fc4244d" providerId="ADAL" clId="{A81E3EA3-7C2B-4720-A518-306CB9043495}" dt="2023-11-03T02:21:16.143" v="540" actId="20577"/>
          <ac:spMkLst>
            <pc:docMk/>
            <pc:sldMk cId="1698320442" sldId="333"/>
            <ac:spMk id="3" creationId="{D259D4A4-C5DF-6708-AECC-2B4516ED500B}"/>
          </ac:spMkLst>
        </pc:spChg>
        <pc:graphicFrameChg chg="modGraphic">
          <ac:chgData name="Colleen Killian" userId="258c37e2-b930-428f-b553-4f4a7fc4244d" providerId="ADAL" clId="{A81E3EA3-7C2B-4720-A518-306CB9043495}" dt="2023-11-03T02:21:27.050" v="546" actId="20577"/>
          <ac:graphicFrameMkLst>
            <pc:docMk/>
            <pc:sldMk cId="1698320442" sldId="333"/>
            <ac:graphicFrameMk id="5" creationId="{B4C6D130-DEC5-4AF7-8977-175144295344}"/>
          </ac:graphicFrameMkLst>
        </pc:graphicFrameChg>
      </pc:sldChg>
      <pc:sldChg chg="addSp delSp modSp add mod modNotesTx">
        <pc:chgData name="Colleen Killian" userId="258c37e2-b930-428f-b553-4f4a7fc4244d" providerId="ADAL" clId="{A81E3EA3-7C2B-4720-A518-306CB9043495}" dt="2023-11-04T19:13:42.987" v="2435"/>
        <pc:sldMkLst>
          <pc:docMk/>
          <pc:sldMk cId="1639560565" sldId="334"/>
        </pc:sldMkLst>
        <pc:spChg chg="mod">
          <ac:chgData name="Colleen Killian" userId="258c37e2-b930-428f-b553-4f4a7fc4244d" providerId="ADAL" clId="{A81E3EA3-7C2B-4720-A518-306CB9043495}" dt="2023-11-03T20:58:10.804" v="663" actId="255"/>
          <ac:spMkLst>
            <pc:docMk/>
            <pc:sldMk cId="1639560565" sldId="334"/>
            <ac:spMk id="2" creationId="{478E060E-1B3F-0457-7C05-28E843FA8EB4}"/>
          </ac:spMkLst>
        </pc:spChg>
        <pc:grpChg chg="del">
          <ac:chgData name="Colleen Killian" userId="258c37e2-b930-428f-b553-4f4a7fc4244d" providerId="ADAL" clId="{A81E3EA3-7C2B-4720-A518-306CB9043495}" dt="2023-11-03T02:23:43.936" v="561" actId="478"/>
          <ac:grpSpMkLst>
            <pc:docMk/>
            <pc:sldMk cId="1639560565" sldId="334"/>
            <ac:grpSpMk id="3" creationId="{0C64F245-0934-60EE-274D-8F62C95B36EA}"/>
          </ac:grpSpMkLst>
        </pc:grpChg>
        <pc:graphicFrameChg chg="add mod">
          <ac:chgData name="Colleen Killian" userId="258c37e2-b930-428f-b553-4f4a7fc4244d" providerId="ADAL" clId="{A81E3EA3-7C2B-4720-A518-306CB9043495}" dt="2023-11-03T20:57:23.664" v="661" actId="207"/>
          <ac:graphicFrameMkLst>
            <pc:docMk/>
            <pc:sldMk cId="1639560565" sldId="334"/>
            <ac:graphicFrameMk id="9" creationId="{9AAF14FF-F283-1E68-2AB1-E85AB9E7F270}"/>
          </ac:graphicFrameMkLst>
        </pc:graphicFrameChg>
      </pc:sldChg>
      <pc:sldChg chg="addSp delSp modSp add mod modNotesTx">
        <pc:chgData name="Colleen Killian" userId="258c37e2-b930-428f-b553-4f4a7fc4244d" providerId="ADAL" clId="{A81E3EA3-7C2B-4720-A518-306CB9043495}" dt="2023-11-04T19:49:01.849" v="2757" actId="1035"/>
        <pc:sldMkLst>
          <pc:docMk/>
          <pc:sldMk cId="1282025184" sldId="335"/>
        </pc:sldMkLst>
        <pc:spChg chg="del">
          <ac:chgData name="Colleen Killian" userId="258c37e2-b930-428f-b553-4f4a7fc4244d" providerId="ADAL" clId="{A81E3EA3-7C2B-4720-A518-306CB9043495}" dt="2023-11-03T22:20:15.283" v="935" actId="478"/>
          <ac:spMkLst>
            <pc:docMk/>
            <pc:sldMk cId="1282025184" sldId="335"/>
            <ac:spMk id="2" creationId="{591B9D33-7934-DC8F-200D-0FC57CB7C0C0}"/>
          </ac:spMkLst>
        </pc:spChg>
        <pc:spChg chg="add mod">
          <ac:chgData name="Colleen Killian" userId="258c37e2-b930-428f-b553-4f4a7fc4244d" providerId="ADAL" clId="{A81E3EA3-7C2B-4720-A518-306CB9043495}" dt="2023-11-04T19:22:24.558" v="2550" actId="1076"/>
          <ac:spMkLst>
            <pc:docMk/>
            <pc:sldMk cId="1282025184" sldId="335"/>
            <ac:spMk id="3" creationId="{0649F526-0AE6-9AD6-6555-1FADC0D9EFAD}"/>
          </ac:spMkLst>
        </pc:spChg>
        <pc:spChg chg="mod">
          <ac:chgData name="Colleen Killian" userId="258c37e2-b930-428f-b553-4f4a7fc4244d" providerId="ADAL" clId="{A81E3EA3-7C2B-4720-A518-306CB9043495}" dt="2023-11-03T22:10:14.230" v="793"/>
          <ac:spMkLst>
            <pc:docMk/>
            <pc:sldMk cId="1282025184" sldId="335"/>
            <ac:spMk id="7" creationId="{08F1CE58-7EBF-9E90-F970-9236CF1EF08D}"/>
          </ac:spMkLst>
        </pc:spChg>
        <pc:graphicFrameChg chg="mod">
          <ac:chgData name="Colleen Killian" userId="258c37e2-b930-428f-b553-4f4a7fc4244d" providerId="ADAL" clId="{A81E3EA3-7C2B-4720-A518-306CB9043495}" dt="2023-11-04T19:49:01.849" v="2757" actId="1035"/>
          <ac:graphicFrameMkLst>
            <pc:docMk/>
            <pc:sldMk cId="1282025184" sldId="335"/>
            <ac:graphicFrameMk id="6" creationId="{4F88F0C7-CA90-B4CC-326E-FAEF105CCA05}"/>
          </ac:graphicFrameMkLst>
        </pc:graphicFrameChg>
      </pc:sldChg>
      <pc:sldChg chg="modSp add del mod">
        <pc:chgData name="Colleen Killian" userId="258c37e2-b930-428f-b553-4f4a7fc4244d" providerId="ADAL" clId="{A81E3EA3-7C2B-4720-A518-306CB9043495}" dt="2023-11-03T20:54:54.149" v="655" actId="2696"/>
        <pc:sldMkLst>
          <pc:docMk/>
          <pc:sldMk cId="2158847904" sldId="335"/>
        </pc:sldMkLst>
        <pc:graphicFrameChg chg="mod">
          <ac:chgData name="Colleen Killian" userId="258c37e2-b930-428f-b553-4f4a7fc4244d" providerId="ADAL" clId="{A81E3EA3-7C2B-4720-A518-306CB9043495}" dt="2023-11-03T02:34:34.532" v="605" actId="207"/>
          <ac:graphicFrameMkLst>
            <pc:docMk/>
            <pc:sldMk cId="2158847904" sldId="335"/>
            <ac:graphicFrameMk id="9" creationId="{9AAF14FF-F283-1E68-2AB1-E85AB9E7F270}"/>
          </ac:graphicFrameMkLst>
        </pc:graphicFrameChg>
      </pc:sldChg>
      <pc:sldChg chg="modSp del mod">
        <pc:chgData name="Colleen Killian" userId="258c37e2-b930-428f-b553-4f4a7fc4244d" providerId="ADAL" clId="{A81E3EA3-7C2B-4720-A518-306CB9043495}" dt="2023-11-03T22:09:09.844" v="790" actId="2696"/>
        <pc:sldMkLst>
          <pc:docMk/>
          <pc:sldMk cId="3537220365" sldId="335"/>
        </pc:sldMkLst>
        <pc:spChg chg="mod">
          <ac:chgData name="Colleen Killian" userId="258c37e2-b930-428f-b553-4f4a7fc4244d" providerId="ADAL" clId="{A81E3EA3-7C2B-4720-A518-306CB9043495}" dt="2023-11-03T22:02:30.970" v="733" actId="1076"/>
          <ac:spMkLst>
            <pc:docMk/>
            <pc:sldMk cId="3537220365" sldId="335"/>
            <ac:spMk id="3" creationId="{984E9A0B-36A3-3360-7B63-8185BE26E898}"/>
          </ac:spMkLst>
        </pc:spChg>
        <pc:graphicFrameChg chg="mod">
          <ac:chgData name="Colleen Killian" userId="258c37e2-b930-428f-b553-4f4a7fc4244d" providerId="ADAL" clId="{A81E3EA3-7C2B-4720-A518-306CB9043495}" dt="2023-11-03T22:04:06.887" v="750"/>
          <ac:graphicFrameMkLst>
            <pc:docMk/>
            <pc:sldMk cId="3537220365" sldId="335"/>
            <ac:graphicFrameMk id="6" creationId="{4F88F0C7-CA90-B4CC-326E-FAEF105CCA05}"/>
          </ac:graphicFrameMkLst>
        </pc:graphicFrameChg>
      </pc:sldChg>
      <pc:sldChg chg="modSp add mod ord modNotesTx">
        <pc:chgData name="Colleen Killian" userId="258c37e2-b930-428f-b553-4f4a7fc4244d" providerId="ADAL" clId="{A81E3EA3-7C2B-4720-A518-306CB9043495}" dt="2023-11-04T18:15:02.543" v="1402"/>
        <pc:sldMkLst>
          <pc:docMk/>
          <pc:sldMk cId="1548707720" sldId="336"/>
        </pc:sldMkLst>
        <pc:spChg chg="mod">
          <ac:chgData name="Colleen Killian" userId="258c37e2-b930-428f-b553-4f4a7fc4244d" providerId="ADAL" clId="{A81E3EA3-7C2B-4720-A518-306CB9043495}" dt="2023-11-03T22:15:52.854" v="902" actId="20577"/>
          <ac:spMkLst>
            <pc:docMk/>
            <pc:sldMk cId="1548707720" sldId="336"/>
            <ac:spMk id="2" creationId="{478E060E-1B3F-0457-7C05-28E843FA8EB4}"/>
          </ac:spMkLst>
        </pc:spChg>
        <pc:spChg chg="mod">
          <ac:chgData name="Colleen Killian" userId="258c37e2-b930-428f-b553-4f4a7fc4244d" providerId="ADAL" clId="{A81E3EA3-7C2B-4720-A518-306CB9043495}" dt="2023-11-03T22:15:02.464" v="897" actId="20577"/>
          <ac:spMkLst>
            <pc:docMk/>
            <pc:sldMk cId="1548707720" sldId="336"/>
            <ac:spMk id="7" creationId="{08F1CE58-7EBF-9E90-F970-9236CF1EF08D}"/>
          </ac:spMkLst>
        </pc:spChg>
      </pc:sldChg>
      <pc:sldChg chg="modSp add del mod">
        <pc:chgData name="Colleen Killian" userId="258c37e2-b930-428f-b553-4f4a7fc4244d" providerId="ADAL" clId="{A81E3EA3-7C2B-4720-A518-306CB9043495}" dt="2023-11-03T20:57:36.194" v="662" actId="2696"/>
        <pc:sldMkLst>
          <pc:docMk/>
          <pc:sldMk cId="3272002248" sldId="336"/>
        </pc:sldMkLst>
        <pc:spChg chg="mod">
          <ac:chgData name="Colleen Killian" userId="258c37e2-b930-428f-b553-4f4a7fc4244d" providerId="ADAL" clId="{A81E3EA3-7C2B-4720-A518-306CB9043495}" dt="2023-11-03T02:37:52.212" v="637" actId="1076"/>
          <ac:spMkLst>
            <pc:docMk/>
            <pc:sldMk cId="3272002248" sldId="336"/>
            <ac:spMk id="2" creationId="{478E060E-1B3F-0457-7C05-28E843FA8EB4}"/>
          </ac:spMkLst>
        </pc:spChg>
        <pc:graphicFrameChg chg="mod">
          <ac:chgData name="Colleen Killian" userId="258c37e2-b930-428f-b553-4f4a7fc4244d" providerId="ADAL" clId="{A81E3EA3-7C2B-4720-A518-306CB9043495}" dt="2023-11-03T02:52:25.648" v="650" actId="113"/>
          <ac:graphicFrameMkLst>
            <pc:docMk/>
            <pc:sldMk cId="3272002248" sldId="336"/>
            <ac:graphicFrameMk id="9" creationId="{9AAF14FF-F283-1E68-2AB1-E85AB9E7F270}"/>
          </ac:graphicFrameMkLst>
        </pc:graphicFrameChg>
      </pc:sldChg>
      <pc:sldChg chg="modSp add del mod ord modNotesTx">
        <pc:chgData name="Colleen Killian" userId="258c37e2-b930-428f-b553-4f4a7fc4244d" providerId="ADAL" clId="{A81E3EA3-7C2B-4720-A518-306CB9043495}" dt="2023-11-04T18:44:25.835" v="2421" actId="2696"/>
        <pc:sldMkLst>
          <pc:docMk/>
          <pc:sldMk cId="1591120588" sldId="337"/>
        </pc:sldMkLst>
        <pc:spChg chg="mod">
          <ac:chgData name="Colleen Killian" userId="258c37e2-b930-428f-b553-4f4a7fc4244d" providerId="ADAL" clId="{A81E3EA3-7C2B-4720-A518-306CB9043495}" dt="2023-11-04T18:39:56.381" v="2376" actId="1076"/>
          <ac:spMkLst>
            <pc:docMk/>
            <pc:sldMk cId="1591120588" sldId="337"/>
            <ac:spMk id="2" creationId="{591B9D33-7934-DC8F-200D-0FC57CB7C0C0}"/>
          </ac:spMkLst>
        </pc:spChg>
        <pc:spChg chg="mod">
          <ac:chgData name="Colleen Killian" userId="258c37e2-b930-428f-b553-4f4a7fc4244d" providerId="ADAL" clId="{A81E3EA3-7C2B-4720-A518-306CB9043495}" dt="2023-11-03T22:17:46.752" v="913" actId="20577"/>
          <ac:spMkLst>
            <pc:docMk/>
            <pc:sldMk cId="1591120588" sldId="337"/>
            <ac:spMk id="7" creationId="{08F1CE58-7EBF-9E90-F970-9236CF1EF08D}"/>
          </ac:spMkLst>
        </pc:spChg>
        <pc:graphicFrameChg chg="mod">
          <ac:chgData name="Colleen Killian" userId="258c37e2-b930-428f-b553-4f4a7fc4244d" providerId="ADAL" clId="{A81E3EA3-7C2B-4720-A518-306CB9043495}" dt="2023-11-04T18:34:35.285" v="2287"/>
          <ac:graphicFrameMkLst>
            <pc:docMk/>
            <pc:sldMk cId="1591120588" sldId="337"/>
            <ac:graphicFrameMk id="6" creationId="{4F88F0C7-CA90-B4CC-326E-FAEF105CCA05}"/>
          </ac:graphicFrameMkLst>
        </pc:graphicFrameChg>
      </pc:sldChg>
      <pc:sldChg chg="addSp modSp add mod ord modNotesTx">
        <pc:chgData name="Colleen Killian" userId="258c37e2-b930-428f-b553-4f4a7fc4244d" providerId="ADAL" clId="{A81E3EA3-7C2B-4720-A518-306CB9043495}" dt="2023-11-04T19:37:56.120" v="2753" actId="20577"/>
        <pc:sldMkLst>
          <pc:docMk/>
          <pc:sldMk cId="386282145" sldId="338"/>
        </pc:sldMkLst>
        <pc:spChg chg="add mod">
          <ac:chgData name="Colleen Killian" userId="258c37e2-b930-428f-b553-4f4a7fc4244d" providerId="ADAL" clId="{A81E3EA3-7C2B-4720-A518-306CB9043495}" dt="2023-11-04T19:37:56.120" v="2753" actId="20577"/>
          <ac:spMkLst>
            <pc:docMk/>
            <pc:sldMk cId="386282145" sldId="338"/>
            <ac:spMk id="2" creationId="{88F8BA10-D56F-169A-C8EB-CAA00E24DD34}"/>
          </ac:spMkLst>
        </pc:spChg>
        <pc:spChg chg="mod">
          <ac:chgData name="Colleen Killian" userId="258c37e2-b930-428f-b553-4f4a7fc4244d" providerId="ADAL" clId="{A81E3EA3-7C2B-4720-A518-306CB9043495}" dt="2023-11-04T18:35:15.624" v="2291" actId="20577"/>
          <ac:spMkLst>
            <pc:docMk/>
            <pc:sldMk cId="386282145" sldId="338"/>
            <ac:spMk id="7" creationId="{08F1CE58-7EBF-9E90-F970-9236CF1EF08D}"/>
          </ac:spMkLst>
        </pc:spChg>
        <pc:graphicFrameChg chg="mod">
          <ac:chgData name="Colleen Killian" userId="258c37e2-b930-428f-b553-4f4a7fc4244d" providerId="ADAL" clId="{A81E3EA3-7C2B-4720-A518-306CB9043495}" dt="2023-11-04T19:29:13.648" v="2626" actId="14100"/>
          <ac:graphicFrameMkLst>
            <pc:docMk/>
            <pc:sldMk cId="386282145" sldId="338"/>
            <ac:graphicFrameMk id="6" creationId="{4F88F0C7-CA90-B4CC-326E-FAEF105CCA05}"/>
          </ac:graphicFrameMkLst>
        </pc:graphicFrameChg>
      </pc:sldChg>
      <pc:sldChg chg="add del">
        <pc:chgData name="Colleen Killian" userId="258c37e2-b930-428f-b553-4f4a7fc4244d" providerId="ADAL" clId="{A81E3EA3-7C2B-4720-A518-306CB9043495}" dt="2023-11-04T18:34:22.744" v="2285" actId="2890"/>
        <pc:sldMkLst>
          <pc:docMk/>
          <pc:sldMk cId="1694418586" sldId="339"/>
        </pc:sldMkLst>
      </pc:sldChg>
      <pc:sldChg chg="modSp add del mod">
        <pc:chgData name="Colleen Killian" userId="258c37e2-b930-428f-b553-4f4a7fc4244d" providerId="ADAL" clId="{A81E3EA3-7C2B-4720-A518-306CB9043495}" dt="2023-11-04T19:32:49.214" v="2678" actId="2696"/>
        <pc:sldMkLst>
          <pc:docMk/>
          <pc:sldMk cId="3508668963" sldId="339"/>
        </pc:sldMkLst>
        <pc:graphicFrameChg chg="mod">
          <ac:chgData name="Colleen Killian" userId="258c37e2-b930-428f-b553-4f4a7fc4244d" providerId="ADAL" clId="{A81E3EA3-7C2B-4720-A518-306CB9043495}" dt="2023-11-04T19:32:30.872" v="2677" actId="255"/>
          <ac:graphicFrameMkLst>
            <pc:docMk/>
            <pc:sldMk cId="3508668963" sldId="339"/>
            <ac:graphicFrameMk id="6" creationId="{4F88F0C7-CA90-B4CC-326E-FAEF105CCA05}"/>
          </ac:graphicFrameMkLst>
        </pc:graphicFrameChg>
      </pc:sldChg>
      <pc:sldChg chg="add del">
        <pc:chgData name="Colleen Killian" userId="258c37e2-b930-428f-b553-4f4a7fc4244d" providerId="ADAL" clId="{A81E3EA3-7C2B-4720-A518-306CB9043495}" dt="2023-11-04T19:37:19.184" v="2747" actId="2696"/>
        <pc:sldMkLst>
          <pc:docMk/>
          <pc:sldMk cId="1091527467" sldId="340"/>
        </pc:sldMkLst>
      </pc:sldChg>
      <pc:sldChg chg="modSp add mod modNotesTx">
        <pc:chgData name="Colleen Killian" userId="258c37e2-b930-428f-b553-4f4a7fc4244d" providerId="ADAL" clId="{A81E3EA3-7C2B-4720-A518-306CB9043495}" dt="2023-11-04T19:37:05.694" v="2746" actId="20577"/>
        <pc:sldMkLst>
          <pc:docMk/>
          <pc:sldMk cId="3779913883" sldId="341"/>
        </pc:sldMkLst>
        <pc:spChg chg="mod">
          <ac:chgData name="Colleen Killian" userId="258c37e2-b930-428f-b553-4f4a7fc4244d" providerId="ADAL" clId="{A81E3EA3-7C2B-4720-A518-306CB9043495}" dt="2023-11-04T19:37:05.694" v="2746" actId="20577"/>
          <ac:spMkLst>
            <pc:docMk/>
            <pc:sldMk cId="3779913883" sldId="341"/>
            <ac:spMk id="2" creationId="{88F8BA10-D56F-169A-C8EB-CAA00E24DD34}"/>
          </ac:spMkLst>
        </pc:spChg>
        <pc:spChg chg="mod">
          <ac:chgData name="Colleen Killian" userId="258c37e2-b930-428f-b553-4f4a7fc4244d" providerId="ADAL" clId="{A81E3EA3-7C2B-4720-A518-306CB9043495}" dt="2023-11-04T19:36:16.797" v="2726" actId="20577"/>
          <ac:spMkLst>
            <pc:docMk/>
            <pc:sldMk cId="3779913883" sldId="341"/>
            <ac:spMk id="7" creationId="{08F1CE58-7EBF-9E90-F970-9236CF1EF08D}"/>
          </ac:spMkLst>
        </pc:spChg>
        <pc:graphicFrameChg chg="mod">
          <ac:chgData name="Colleen Killian" userId="258c37e2-b930-428f-b553-4f4a7fc4244d" providerId="ADAL" clId="{A81E3EA3-7C2B-4720-A518-306CB9043495}" dt="2023-11-04T19:35:23.497" v="2698"/>
          <ac:graphicFrameMkLst>
            <pc:docMk/>
            <pc:sldMk cId="3779913883" sldId="341"/>
            <ac:graphicFrameMk id="6" creationId="{4F88F0C7-CA90-B4CC-326E-FAEF105CCA05}"/>
          </ac:graphicFrameMkLst>
        </pc:graphicFrameChg>
      </pc:sldChg>
      <pc:sldChg chg="modSp add del mod ord">
        <pc:chgData name="Colleen Killian" userId="258c37e2-b930-428f-b553-4f4a7fc4244d" providerId="ADAL" clId="{A81E3EA3-7C2B-4720-A518-306CB9043495}" dt="2023-11-04T19:34:05.134" v="2691" actId="47"/>
        <pc:sldMkLst>
          <pc:docMk/>
          <pc:sldMk cId="4124422262" sldId="341"/>
        </pc:sldMkLst>
        <pc:spChg chg="mod">
          <ac:chgData name="Colleen Killian" userId="258c37e2-b930-428f-b553-4f4a7fc4244d" providerId="ADAL" clId="{A81E3EA3-7C2B-4720-A518-306CB9043495}" dt="2023-11-04T19:33:34.680" v="2690" actId="20577"/>
          <ac:spMkLst>
            <pc:docMk/>
            <pc:sldMk cId="4124422262" sldId="341"/>
            <ac:spMk id="7" creationId="{08F1CE58-7EBF-9E90-F970-9236CF1EF08D}"/>
          </ac:spMkLst>
        </pc:spChg>
        <pc:graphicFrameChg chg="mod">
          <ac:chgData name="Colleen Killian" userId="258c37e2-b930-428f-b553-4f4a7fc4244d" providerId="ADAL" clId="{A81E3EA3-7C2B-4720-A518-306CB9043495}" dt="2023-11-04T19:33:29.871" v="2687" actId="20577"/>
          <ac:graphicFrameMkLst>
            <pc:docMk/>
            <pc:sldMk cId="4124422262" sldId="341"/>
            <ac:graphicFrameMk id="6" creationId="{4F88F0C7-CA90-B4CC-326E-FAEF105CCA05}"/>
          </ac:graphicFrameMkLst>
        </pc:graphicFrameChg>
      </pc:sldChg>
    </pc:docChg>
  </pc:docChgLst>
  <pc:docChgLst>
    <pc:chgData name="Lisa McElroy" userId="f50a7997-8fd2-4682-9b14-8167789f36b4" providerId="ADAL" clId="{83619364-7734-48F1-A46B-FA4E401FBDB8}"/>
    <pc:docChg chg="addSld modSld sldOrd">
      <pc:chgData name="Lisa McElroy" userId="f50a7997-8fd2-4682-9b14-8167789f36b4" providerId="ADAL" clId="{83619364-7734-48F1-A46B-FA4E401FBDB8}" dt="2023-11-03T21:09:42.715" v="446" actId="20577"/>
      <pc:docMkLst>
        <pc:docMk/>
      </pc:docMkLst>
      <pc:sldChg chg="modSp">
        <pc:chgData name="Lisa McElroy" userId="f50a7997-8fd2-4682-9b14-8167789f36b4" providerId="ADAL" clId="{83619364-7734-48F1-A46B-FA4E401FBDB8}" dt="2023-11-03T21:09:42.715" v="446" actId="20577"/>
        <pc:sldMkLst>
          <pc:docMk/>
          <pc:sldMk cId="1236858996" sldId="327"/>
        </pc:sldMkLst>
        <pc:graphicFrameChg chg="mod">
          <ac:chgData name="Lisa McElroy" userId="f50a7997-8fd2-4682-9b14-8167789f36b4" providerId="ADAL" clId="{83619364-7734-48F1-A46B-FA4E401FBDB8}" dt="2023-11-03T21:09:42.715" v="446" actId="20577"/>
          <ac:graphicFrameMkLst>
            <pc:docMk/>
            <pc:sldMk cId="1236858996" sldId="327"/>
            <ac:graphicFrameMk id="4" creationId="{0759183B-CD7E-24C2-0F08-D24A3F6EA010}"/>
          </ac:graphicFrameMkLst>
        </pc:graphicFrameChg>
      </pc:sldChg>
      <pc:sldChg chg="addSp modSp add mod ord addCm modNotesTx">
        <pc:chgData name="Lisa McElroy" userId="f50a7997-8fd2-4682-9b14-8167789f36b4" providerId="ADAL" clId="{83619364-7734-48F1-A46B-FA4E401FBDB8}" dt="2023-11-02T22:45:16.150" v="278"/>
        <pc:sldMkLst>
          <pc:docMk/>
          <pc:sldMk cId="3267256472" sldId="331"/>
        </pc:sldMkLst>
        <pc:spChg chg="mod">
          <ac:chgData name="Lisa McElroy" userId="f50a7997-8fd2-4682-9b14-8167789f36b4" providerId="ADAL" clId="{83619364-7734-48F1-A46B-FA4E401FBDB8}" dt="2023-11-02T22:40:28.640" v="48" actId="20577"/>
          <ac:spMkLst>
            <pc:docMk/>
            <pc:sldMk cId="3267256472" sldId="331"/>
            <ac:spMk id="2" creationId="{532236C7-A37D-4F49-9D24-E63893E05FB9}"/>
          </ac:spMkLst>
        </pc:spChg>
        <pc:spChg chg="add mod">
          <ac:chgData name="Lisa McElroy" userId="f50a7997-8fd2-4682-9b14-8167789f36b4" providerId="ADAL" clId="{83619364-7734-48F1-A46B-FA4E401FBDB8}" dt="2023-11-02T22:44:46.308" v="277" actId="1038"/>
          <ac:spMkLst>
            <pc:docMk/>
            <pc:sldMk cId="3267256472" sldId="331"/>
            <ac:spMk id="3" creationId="{D259D4A4-C5DF-6708-AECC-2B4516ED500B}"/>
          </ac:spMkLst>
        </pc:spChg>
        <pc:graphicFrameChg chg="mod modGraphic">
          <ac:chgData name="Lisa McElroy" userId="f50a7997-8fd2-4682-9b14-8167789f36b4" providerId="ADAL" clId="{83619364-7734-48F1-A46B-FA4E401FBDB8}" dt="2023-11-02T22:44:33.603" v="275" actId="1076"/>
          <ac:graphicFrameMkLst>
            <pc:docMk/>
            <pc:sldMk cId="3267256472" sldId="331"/>
            <ac:graphicFrameMk id="5" creationId="{B4C6D130-DEC5-4AF7-8977-175144295344}"/>
          </ac:graphicFrameMkLst>
        </pc:graphicFrameChg>
        <pc:extLst>
          <p:ext xmlns:p="http://schemas.openxmlformats.org/presentationml/2006/main" uri="{D6D511B9-2390-475A-947B-AFAB55BFBCF1}">
            <pc226:cmChg xmlns:pc226="http://schemas.microsoft.com/office/powerpoint/2022/06/main/command" chg="add">
              <pc226:chgData name="Lisa McElroy" userId="f50a7997-8fd2-4682-9b14-8167789f36b4" providerId="ADAL" clId="{83619364-7734-48F1-A46B-FA4E401FBDB8}" dt="2023-11-02T22:45:16.150" v="278"/>
              <pc2:cmMkLst xmlns:pc2="http://schemas.microsoft.com/office/powerpoint/2019/9/main/command">
                <pc:docMk/>
                <pc:sldMk cId="3267256472" sldId="331"/>
                <pc2:cmMk id="{CA9A9A81-28A0-4B70-83C1-9CD99D508C13}"/>
              </pc2:cmMkLst>
            </pc226:cmChg>
          </p:ext>
        </pc:extLst>
      </pc:sldChg>
      <pc:sldChg chg="addSp modSp add mod ord modShow modNotesTx">
        <pc:chgData name="Lisa McElroy" userId="f50a7997-8fd2-4682-9b14-8167789f36b4" providerId="ADAL" clId="{83619364-7734-48F1-A46B-FA4E401FBDB8}" dt="2023-11-03T21:07:04.036" v="390"/>
        <pc:sldMkLst>
          <pc:docMk/>
          <pc:sldMk cId="3537220365" sldId="335"/>
        </pc:sldMkLst>
        <pc:spChg chg="add mod">
          <ac:chgData name="Lisa McElroy" userId="f50a7997-8fd2-4682-9b14-8167789f36b4" providerId="ADAL" clId="{83619364-7734-48F1-A46B-FA4E401FBDB8}" dt="2023-11-03T21:06:56.785" v="388" actId="20577"/>
          <ac:spMkLst>
            <pc:docMk/>
            <pc:sldMk cId="3537220365" sldId="335"/>
            <ac:spMk id="3" creationId="{984E9A0B-36A3-3360-7B63-8185BE26E898}"/>
          </ac:spMkLst>
        </pc:spChg>
        <pc:spChg chg="mod">
          <ac:chgData name="Lisa McElroy" userId="f50a7997-8fd2-4682-9b14-8167789f36b4" providerId="ADAL" clId="{83619364-7734-48F1-A46B-FA4E401FBDB8}" dt="2023-11-03T21:05:51.524" v="303" actId="20577"/>
          <ac:spMkLst>
            <pc:docMk/>
            <pc:sldMk cId="3537220365" sldId="335"/>
            <ac:spMk id="7" creationId="{08F1CE58-7EBF-9E90-F970-9236CF1EF08D}"/>
          </ac:spMkLst>
        </pc:spChg>
        <pc:graphicFrameChg chg="mod">
          <ac:chgData name="Lisa McElroy" userId="f50a7997-8fd2-4682-9b14-8167789f36b4" providerId="ADAL" clId="{83619364-7734-48F1-A46B-FA4E401FBDB8}" dt="2023-11-03T21:06:44.422" v="385" actId="20577"/>
          <ac:graphicFrameMkLst>
            <pc:docMk/>
            <pc:sldMk cId="3537220365" sldId="335"/>
            <ac:graphicFrameMk id="6" creationId="{4F88F0C7-CA90-B4CC-326E-FAEF105CCA05}"/>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50_5C4F6788.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14E_61B9B575.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Methamphetamine</c:v>
                </c:pt>
                <c:pt idx="1">
                  <c:v>Alcohol</c:v>
                </c:pt>
                <c:pt idx="2">
                  <c:v>Heroin/other opiates</c:v>
                </c:pt>
                <c:pt idx="3">
                  <c:v>Marijuana/hashish</c:v>
                </c:pt>
                <c:pt idx="4">
                  <c:v>Cocaine/crack</c:v>
                </c:pt>
                <c:pt idx="5">
                  <c:v>All other substances</c:v>
                </c:pt>
              </c:strCache>
            </c:strRef>
          </c:cat>
          <c:val>
            <c:numRef>
              <c:f>Sheet1!$B$2:$B$7</c:f>
              <c:numCache>
                <c:formatCode>0.0%</c:formatCode>
                <c:ptCount val="6"/>
                <c:pt idx="0">
                  <c:v>0.47499999999999998</c:v>
                </c:pt>
                <c:pt idx="1">
                  <c:v>0.182</c:v>
                </c:pt>
                <c:pt idx="2">
                  <c:v>0.16700000000000001</c:v>
                </c:pt>
                <c:pt idx="3">
                  <c:v>0.127</c:v>
                </c:pt>
                <c:pt idx="4">
                  <c:v>4.4999999999999998E-2</c:v>
                </c:pt>
                <c:pt idx="5">
                  <c:v>4.0000000000000001E-3</c:v>
                </c:pt>
              </c:numCache>
            </c:numRef>
          </c:val>
          <c:extLst>
            <c:ext xmlns:c16="http://schemas.microsoft.com/office/drawing/2014/chart" uri="{C3380CC4-5D6E-409C-BE32-E72D297353CC}">
              <c16:uniqueId val="{00000000-03DB-4228-9A21-6C66783F6C3F}"/>
            </c:ext>
          </c:extLst>
        </c:ser>
        <c:dLbls>
          <c:showLegendKey val="0"/>
          <c:showVal val="0"/>
          <c:showCatName val="0"/>
          <c:showSerName val="0"/>
          <c:showPercent val="0"/>
          <c:showBubbleSize val="0"/>
        </c:dLbls>
        <c:gapWidth val="182"/>
        <c:axId val="282803424"/>
        <c:axId val="1909528512"/>
      </c:barChart>
      <c:catAx>
        <c:axId val="2828034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909528512"/>
        <c:crosses val="autoZero"/>
        <c:auto val="1"/>
        <c:lblAlgn val="ctr"/>
        <c:lblOffset val="100"/>
        <c:noMultiLvlLbl val="0"/>
      </c:catAx>
      <c:valAx>
        <c:axId val="1909528512"/>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828034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Methamphetamine</c:v>
                </c:pt>
                <c:pt idx="1">
                  <c:v>Alcohol</c:v>
                </c:pt>
                <c:pt idx="2">
                  <c:v>Heroin/other opiates</c:v>
                </c:pt>
                <c:pt idx="3">
                  <c:v>Marijuana/hashish</c:v>
                </c:pt>
                <c:pt idx="4">
                  <c:v>Cocaine/crack</c:v>
                </c:pt>
                <c:pt idx="5">
                  <c:v>All other substances</c:v>
                </c:pt>
              </c:strCache>
            </c:strRef>
          </c:cat>
          <c:val>
            <c:numRef>
              <c:f>Sheet1!$B$2:$B$7</c:f>
              <c:numCache>
                <c:formatCode>0.0%</c:formatCode>
                <c:ptCount val="6"/>
                <c:pt idx="0">
                  <c:v>0.36799999999999999</c:v>
                </c:pt>
                <c:pt idx="1">
                  <c:v>0.25700000000000001</c:v>
                </c:pt>
                <c:pt idx="2">
                  <c:v>0.16200000000000001</c:v>
                </c:pt>
                <c:pt idx="3">
                  <c:v>0.16</c:v>
                </c:pt>
                <c:pt idx="4">
                  <c:v>4.9000000000000002E-2</c:v>
                </c:pt>
                <c:pt idx="5">
                  <c:v>5.0000000000000001E-3</c:v>
                </c:pt>
              </c:numCache>
            </c:numRef>
          </c:val>
          <c:extLst>
            <c:ext xmlns:c16="http://schemas.microsoft.com/office/drawing/2014/chart" uri="{C3380CC4-5D6E-409C-BE32-E72D297353CC}">
              <c16:uniqueId val="{00000000-03DB-4228-9A21-6C66783F6C3F}"/>
            </c:ext>
          </c:extLst>
        </c:ser>
        <c:dLbls>
          <c:showLegendKey val="0"/>
          <c:showVal val="0"/>
          <c:showCatName val="0"/>
          <c:showSerName val="0"/>
          <c:showPercent val="0"/>
          <c:showBubbleSize val="0"/>
        </c:dLbls>
        <c:gapWidth val="182"/>
        <c:axId val="282803424"/>
        <c:axId val="1909528512"/>
      </c:barChart>
      <c:catAx>
        <c:axId val="2828034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909528512"/>
        <c:crosses val="autoZero"/>
        <c:auto val="1"/>
        <c:lblAlgn val="ctr"/>
        <c:lblOffset val="100"/>
        <c:noMultiLvlLbl val="0"/>
      </c:catAx>
      <c:valAx>
        <c:axId val="1909528512"/>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828034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589483-0E69-4882-801F-ACE054B239C8}"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86FB4E3E-F2D8-4C06-8AB5-1745ED90D6D2}">
      <dgm:prSet custT="1"/>
      <dgm:spPr/>
      <dgm:t>
        <a:bodyPr/>
        <a:lstStyle/>
        <a:p>
          <a:r>
            <a:rPr lang="en-US" sz="3200"/>
            <a:t>Overview of Sacramento County Family Treatment Courts (SCFTC)</a:t>
          </a:r>
        </a:p>
      </dgm:t>
    </dgm:pt>
    <dgm:pt modelId="{6C2AFBF3-4A1E-46B0-A14B-CB53D5C7DE67}" type="parTrans" cxnId="{882B0837-12D5-4D6A-AB76-7FC364E9FE09}">
      <dgm:prSet/>
      <dgm:spPr/>
      <dgm:t>
        <a:bodyPr/>
        <a:lstStyle/>
        <a:p>
          <a:endParaRPr lang="en-US"/>
        </a:p>
      </dgm:t>
    </dgm:pt>
    <dgm:pt modelId="{6E68ABA6-2BFA-44C0-82BC-AF5FAFE4F565}" type="sibTrans" cxnId="{882B0837-12D5-4D6A-AB76-7FC364E9FE09}">
      <dgm:prSet/>
      <dgm:spPr/>
      <dgm:t>
        <a:bodyPr/>
        <a:lstStyle/>
        <a:p>
          <a:endParaRPr lang="en-US"/>
        </a:p>
      </dgm:t>
    </dgm:pt>
    <dgm:pt modelId="{1632A7AF-6C03-48B1-921E-C404B5D7E67C}">
      <dgm:prSet custT="1"/>
      <dgm:spPr/>
      <dgm:t>
        <a:bodyPr/>
        <a:lstStyle/>
        <a:p>
          <a:r>
            <a:rPr lang="en-US" sz="3200"/>
            <a:t>Dependency Family Treatment Court (DFTC) demographics and SUD and recovery outcomes</a:t>
          </a:r>
        </a:p>
      </dgm:t>
    </dgm:pt>
    <dgm:pt modelId="{C93C0741-D8A8-4F91-9623-AA6A8A804DF5}" type="parTrans" cxnId="{1D36A8AE-6DA0-4D77-A37B-1F890C2C0A4A}">
      <dgm:prSet/>
      <dgm:spPr/>
      <dgm:t>
        <a:bodyPr/>
        <a:lstStyle/>
        <a:p>
          <a:endParaRPr lang="en-US"/>
        </a:p>
      </dgm:t>
    </dgm:pt>
    <dgm:pt modelId="{0DD81F7B-7684-4A77-A87B-DF1B096E747B}" type="sibTrans" cxnId="{1D36A8AE-6DA0-4D77-A37B-1F890C2C0A4A}">
      <dgm:prSet/>
      <dgm:spPr/>
      <dgm:t>
        <a:bodyPr/>
        <a:lstStyle/>
        <a:p>
          <a:endParaRPr lang="en-US"/>
        </a:p>
      </dgm:t>
    </dgm:pt>
    <dgm:pt modelId="{7468A352-55F0-4103-8576-BB9066330ACB}">
      <dgm:prSet custT="1"/>
      <dgm:spPr/>
      <dgm:t>
        <a:bodyPr/>
        <a:lstStyle/>
        <a:p>
          <a:r>
            <a:rPr lang="en-US" sz="3200"/>
            <a:t>Early Intervention Family Treatment Court (EIFTC) demographics and SUD and recovery outcomes</a:t>
          </a:r>
        </a:p>
      </dgm:t>
    </dgm:pt>
    <dgm:pt modelId="{33C88FA0-A3E9-493D-884C-A69C420B698C}" type="parTrans" cxnId="{7F936097-FABD-42A1-BE3C-1E7608BEBAD8}">
      <dgm:prSet/>
      <dgm:spPr/>
      <dgm:t>
        <a:bodyPr/>
        <a:lstStyle/>
        <a:p>
          <a:endParaRPr lang="en-US"/>
        </a:p>
      </dgm:t>
    </dgm:pt>
    <dgm:pt modelId="{B0A2CFE0-14CE-486F-8664-17C8E7BE8D83}" type="sibTrans" cxnId="{7F936097-FABD-42A1-BE3C-1E7608BEBAD8}">
      <dgm:prSet/>
      <dgm:spPr/>
      <dgm:t>
        <a:bodyPr/>
        <a:lstStyle/>
        <a:p>
          <a:endParaRPr lang="en-US"/>
        </a:p>
      </dgm:t>
    </dgm:pt>
    <dgm:pt modelId="{460426E9-A58B-40D3-81C3-C62EC91D8D4A}" type="pres">
      <dgm:prSet presAssocID="{95589483-0E69-4882-801F-ACE054B239C8}" presName="vert0" presStyleCnt="0">
        <dgm:presLayoutVars>
          <dgm:dir/>
          <dgm:animOne val="branch"/>
          <dgm:animLvl val="lvl"/>
        </dgm:presLayoutVars>
      </dgm:prSet>
      <dgm:spPr/>
    </dgm:pt>
    <dgm:pt modelId="{298EC3E3-95DA-4B7C-8853-F6B317778429}" type="pres">
      <dgm:prSet presAssocID="{86FB4E3E-F2D8-4C06-8AB5-1745ED90D6D2}" presName="thickLine" presStyleLbl="alignNode1" presStyleIdx="0" presStyleCnt="3"/>
      <dgm:spPr/>
    </dgm:pt>
    <dgm:pt modelId="{B95B25A5-406B-4B6F-8302-F4511EA1E243}" type="pres">
      <dgm:prSet presAssocID="{86FB4E3E-F2D8-4C06-8AB5-1745ED90D6D2}" presName="horz1" presStyleCnt="0"/>
      <dgm:spPr/>
    </dgm:pt>
    <dgm:pt modelId="{932AA9B9-6F53-4751-B6F0-7A3EA09711BA}" type="pres">
      <dgm:prSet presAssocID="{86FB4E3E-F2D8-4C06-8AB5-1745ED90D6D2}" presName="tx1" presStyleLbl="revTx" presStyleIdx="0" presStyleCnt="3"/>
      <dgm:spPr/>
    </dgm:pt>
    <dgm:pt modelId="{0DDCA5F2-4AF9-41E7-A8A5-C81077D1C4FA}" type="pres">
      <dgm:prSet presAssocID="{86FB4E3E-F2D8-4C06-8AB5-1745ED90D6D2}" presName="vert1" presStyleCnt="0"/>
      <dgm:spPr/>
    </dgm:pt>
    <dgm:pt modelId="{4FD2053D-7357-45E4-BBFC-04BEA25F61F4}" type="pres">
      <dgm:prSet presAssocID="{1632A7AF-6C03-48B1-921E-C404B5D7E67C}" presName="thickLine" presStyleLbl="alignNode1" presStyleIdx="1" presStyleCnt="3"/>
      <dgm:spPr/>
    </dgm:pt>
    <dgm:pt modelId="{A69D0AA0-E462-4434-87E9-4294ABAC2112}" type="pres">
      <dgm:prSet presAssocID="{1632A7AF-6C03-48B1-921E-C404B5D7E67C}" presName="horz1" presStyleCnt="0"/>
      <dgm:spPr/>
    </dgm:pt>
    <dgm:pt modelId="{04A6A9D0-E08C-4AE6-8ABA-DCA91E2B48A3}" type="pres">
      <dgm:prSet presAssocID="{1632A7AF-6C03-48B1-921E-C404B5D7E67C}" presName="tx1" presStyleLbl="revTx" presStyleIdx="1" presStyleCnt="3"/>
      <dgm:spPr/>
    </dgm:pt>
    <dgm:pt modelId="{784917BC-ABAA-4AB7-A2D5-3F11A196B09F}" type="pres">
      <dgm:prSet presAssocID="{1632A7AF-6C03-48B1-921E-C404B5D7E67C}" presName="vert1" presStyleCnt="0"/>
      <dgm:spPr/>
    </dgm:pt>
    <dgm:pt modelId="{CFB0B439-DE90-4E6A-A1B6-00024333D018}" type="pres">
      <dgm:prSet presAssocID="{7468A352-55F0-4103-8576-BB9066330ACB}" presName="thickLine" presStyleLbl="alignNode1" presStyleIdx="2" presStyleCnt="3"/>
      <dgm:spPr/>
    </dgm:pt>
    <dgm:pt modelId="{625EEC31-F950-4144-81B2-8B4FD49CC53B}" type="pres">
      <dgm:prSet presAssocID="{7468A352-55F0-4103-8576-BB9066330ACB}" presName="horz1" presStyleCnt="0"/>
      <dgm:spPr/>
    </dgm:pt>
    <dgm:pt modelId="{2F6950EF-F76A-4C72-803C-CF430023EAF6}" type="pres">
      <dgm:prSet presAssocID="{7468A352-55F0-4103-8576-BB9066330ACB}" presName="tx1" presStyleLbl="revTx" presStyleIdx="2" presStyleCnt="3"/>
      <dgm:spPr/>
    </dgm:pt>
    <dgm:pt modelId="{816CC8D2-E127-4269-BFBF-EEBDC3890FB6}" type="pres">
      <dgm:prSet presAssocID="{7468A352-55F0-4103-8576-BB9066330ACB}" presName="vert1" presStyleCnt="0"/>
      <dgm:spPr/>
    </dgm:pt>
  </dgm:ptLst>
  <dgm:cxnLst>
    <dgm:cxn modelId="{44C21320-2ECE-4641-8A21-A7F1045B66C4}" type="presOf" srcId="{86FB4E3E-F2D8-4C06-8AB5-1745ED90D6D2}" destId="{932AA9B9-6F53-4751-B6F0-7A3EA09711BA}" srcOrd="0" destOrd="0" presId="urn:microsoft.com/office/officeart/2008/layout/LinedList"/>
    <dgm:cxn modelId="{882B0837-12D5-4D6A-AB76-7FC364E9FE09}" srcId="{95589483-0E69-4882-801F-ACE054B239C8}" destId="{86FB4E3E-F2D8-4C06-8AB5-1745ED90D6D2}" srcOrd="0" destOrd="0" parTransId="{6C2AFBF3-4A1E-46B0-A14B-CB53D5C7DE67}" sibTransId="{6E68ABA6-2BFA-44C0-82BC-AF5FAFE4F565}"/>
    <dgm:cxn modelId="{6557978A-3100-49FE-9DBE-1DDAA8E23B6E}" type="presOf" srcId="{1632A7AF-6C03-48B1-921E-C404B5D7E67C}" destId="{04A6A9D0-E08C-4AE6-8ABA-DCA91E2B48A3}" srcOrd="0" destOrd="0" presId="urn:microsoft.com/office/officeart/2008/layout/LinedList"/>
    <dgm:cxn modelId="{7F936097-FABD-42A1-BE3C-1E7608BEBAD8}" srcId="{95589483-0E69-4882-801F-ACE054B239C8}" destId="{7468A352-55F0-4103-8576-BB9066330ACB}" srcOrd="2" destOrd="0" parTransId="{33C88FA0-A3E9-493D-884C-A69C420B698C}" sibTransId="{B0A2CFE0-14CE-486F-8664-17C8E7BE8D83}"/>
    <dgm:cxn modelId="{2D5B30AA-C759-4749-BC8D-EEF69FE24FC1}" type="presOf" srcId="{7468A352-55F0-4103-8576-BB9066330ACB}" destId="{2F6950EF-F76A-4C72-803C-CF430023EAF6}" srcOrd="0" destOrd="0" presId="urn:microsoft.com/office/officeart/2008/layout/LinedList"/>
    <dgm:cxn modelId="{1D36A8AE-6DA0-4D77-A37B-1F890C2C0A4A}" srcId="{95589483-0E69-4882-801F-ACE054B239C8}" destId="{1632A7AF-6C03-48B1-921E-C404B5D7E67C}" srcOrd="1" destOrd="0" parTransId="{C93C0741-D8A8-4F91-9623-AA6A8A804DF5}" sibTransId="{0DD81F7B-7684-4A77-A87B-DF1B096E747B}"/>
    <dgm:cxn modelId="{505D93C1-729F-4F08-9886-BF0C292FB6CB}" type="presOf" srcId="{95589483-0E69-4882-801F-ACE054B239C8}" destId="{460426E9-A58B-40D3-81C3-C62EC91D8D4A}" srcOrd="0" destOrd="0" presId="urn:microsoft.com/office/officeart/2008/layout/LinedList"/>
    <dgm:cxn modelId="{2436A1C8-CE89-49E1-8CCC-406F3AFB0D1A}" type="presParOf" srcId="{460426E9-A58B-40D3-81C3-C62EC91D8D4A}" destId="{298EC3E3-95DA-4B7C-8853-F6B317778429}" srcOrd="0" destOrd="0" presId="urn:microsoft.com/office/officeart/2008/layout/LinedList"/>
    <dgm:cxn modelId="{0BE80BBB-4450-420F-8FED-A82318E2D5CD}" type="presParOf" srcId="{460426E9-A58B-40D3-81C3-C62EC91D8D4A}" destId="{B95B25A5-406B-4B6F-8302-F4511EA1E243}" srcOrd="1" destOrd="0" presId="urn:microsoft.com/office/officeart/2008/layout/LinedList"/>
    <dgm:cxn modelId="{492DDF3F-33C9-45F5-8FE8-B9D492E67068}" type="presParOf" srcId="{B95B25A5-406B-4B6F-8302-F4511EA1E243}" destId="{932AA9B9-6F53-4751-B6F0-7A3EA09711BA}" srcOrd="0" destOrd="0" presId="urn:microsoft.com/office/officeart/2008/layout/LinedList"/>
    <dgm:cxn modelId="{9E5AFE89-207A-419D-869F-E13AF72108D8}" type="presParOf" srcId="{B95B25A5-406B-4B6F-8302-F4511EA1E243}" destId="{0DDCA5F2-4AF9-41E7-A8A5-C81077D1C4FA}" srcOrd="1" destOrd="0" presId="urn:microsoft.com/office/officeart/2008/layout/LinedList"/>
    <dgm:cxn modelId="{77EDCC3D-C4E1-48D7-835C-194D72C6CDA1}" type="presParOf" srcId="{460426E9-A58B-40D3-81C3-C62EC91D8D4A}" destId="{4FD2053D-7357-45E4-BBFC-04BEA25F61F4}" srcOrd="2" destOrd="0" presId="urn:microsoft.com/office/officeart/2008/layout/LinedList"/>
    <dgm:cxn modelId="{E234C834-24FD-4CC2-9002-857582CDC1A2}" type="presParOf" srcId="{460426E9-A58B-40D3-81C3-C62EC91D8D4A}" destId="{A69D0AA0-E462-4434-87E9-4294ABAC2112}" srcOrd="3" destOrd="0" presId="urn:microsoft.com/office/officeart/2008/layout/LinedList"/>
    <dgm:cxn modelId="{75C44284-0CE6-48AB-84DA-0E802D661D57}" type="presParOf" srcId="{A69D0AA0-E462-4434-87E9-4294ABAC2112}" destId="{04A6A9D0-E08C-4AE6-8ABA-DCA91E2B48A3}" srcOrd="0" destOrd="0" presId="urn:microsoft.com/office/officeart/2008/layout/LinedList"/>
    <dgm:cxn modelId="{D13CB7FE-A175-4D71-AB73-D0B9E5AB1FC3}" type="presParOf" srcId="{A69D0AA0-E462-4434-87E9-4294ABAC2112}" destId="{784917BC-ABAA-4AB7-A2D5-3F11A196B09F}" srcOrd="1" destOrd="0" presId="urn:microsoft.com/office/officeart/2008/layout/LinedList"/>
    <dgm:cxn modelId="{88D5E3D4-522C-4771-9996-D1864893578B}" type="presParOf" srcId="{460426E9-A58B-40D3-81C3-C62EC91D8D4A}" destId="{CFB0B439-DE90-4E6A-A1B6-00024333D018}" srcOrd="4" destOrd="0" presId="urn:microsoft.com/office/officeart/2008/layout/LinedList"/>
    <dgm:cxn modelId="{12F1D39E-798D-4612-9E7A-BDE8714B3719}" type="presParOf" srcId="{460426E9-A58B-40D3-81C3-C62EC91D8D4A}" destId="{625EEC31-F950-4144-81B2-8B4FD49CC53B}" srcOrd="5" destOrd="0" presId="urn:microsoft.com/office/officeart/2008/layout/LinedList"/>
    <dgm:cxn modelId="{0617243F-E7A8-4EEC-9A3A-5D3C29AEA7F0}" type="presParOf" srcId="{625EEC31-F950-4144-81B2-8B4FD49CC53B}" destId="{2F6950EF-F76A-4C72-803C-CF430023EAF6}" srcOrd="0" destOrd="0" presId="urn:microsoft.com/office/officeart/2008/layout/LinedList"/>
    <dgm:cxn modelId="{651D04C6-18A9-4102-B07C-4EF9B8AF6E1F}" type="presParOf" srcId="{625EEC31-F950-4144-81B2-8B4FD49CC53B}" destId="{816CC8D2-E127-4269-BFBF-EEBDC3890FB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62302DD-894A-41ED-86BF-EB7CDBDC552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7006E7A-9CE6-4AA8-B623-04FF9FE3121C}">
      <dgm:prSet custT="1"/>
      <dgm:spPr>
        <a:solidFill>
          <a:srgbClr val="0070C0"/>
        </a:solidFill>
      </dgm:spPr>
      <dgm:t>
        <a:bodyPr/>
        <a:lstStyle/>
        <a:p>
          <a:r>
            <a:rPr lang="en-US" sz="3200"/>
            <a:t>All Substances </a:t>
          </a:r>
        </a:p>
      </dgm:t>
    </dgm:pt>
    <dgm:pt modelId="{F54CE9AC-1643-46B8-B974-BD21B84E86B5}" type="parTrans" cxnId="{F06087B5-9024-45E4-A70D-23B7BD839539}">
      <dgm:prSet/>
      <dgm:spPr/>
      <dgm:t>
        <a:bodyPr/>
        <a:lstStyle/>
        <a:p>
          <a:endParaRPr lang="en-US"/>
        </a:p>
      </dgm:t>
    </dgm:pt>
    <dgm:pt modelId="{36A733C1-9147-455D-AFA6-B3396C64ADDA}" type="sibTrans" cxnId="{F06087B5-9024-45E4-A70D-23B7BD839539}">
      <dgm:prSet/>
      <dgm:spPr/>
      <dgm:t>
        <a:bodyPr/>
        <a:lstStyle/>
        <a:p>
          <a:endParaRPr lang="en-US"/>
        </a:p>
      </dgm:t>
    </dgm:pt>
    <dgm:pt modelId="{D810D557-DEB0-4A00-9211-A79529E210E7}">
      <dgm:prSet custT="1"/>
      <dgm:spPr/>
      <dgm:t>
        <a:bodyPr/>
        <a:lstStyle/>
        <a:p>
          <a:r>
            <a:rPr lang="en-US" sz="3200"/>
            <a:t>50.5% positive discharge status</a:t>
          </a:r>
        </a:p>
      </dgm:t>
    </dgm:pt>
    <dgm:pt modelId="{500A310F-8700-4CBF-94BE-69E3E9B02091}" type="parTrans" cxnId="{C89D8D04-C982-4C6D-8721-EA5DF32C6D2B}">
      <dgm:prSet/>
      <dgm:spPr/>
      <dgm:t>
        <a:bodyPr/>
        <a:lstStyle/>
        <a:p>
          <a:endParaRPr lang="en-US"/>
        </a:p>
      </dgm:t>
    </dgm:pt>
    <dgm:pt modelId="{17AA28F1-CED2-4116-8E77-5635DFC6C98A}" type="sibTrans" cxnId="{C89D8D04-C982-4C6D-8721-EA5DF32C6D2B}">
      <dgm:prSet/>
      <dgm:spPr/>
      <dgm:t>
        <a:bodyPr/>
        <a:lstStyle/>
        <a:p>
          <a:endParaRPr lang="en-US"/>
        </a:p>
      </dgm:t>
    </dgm:pt>
    <dgm:pt modelId="{795905BD-166A-45DB-B4CC-15AE2074CA03}">
      <dgm:prSet custT="1"/>
      <dgm:spPr>
        <a:solidFill>
          <a:schemeClr val="accent5"/>
        </a:solidFill>
      </dgm:spPr>
      <dgm:t>
        <a:bodyPr/>
        <a:lstStyle/>
        <a:p>
          <a:r>
            <a:rPr lang="en-US" sz="3200"/>
            <a:t>Methamphetamine</a:t>
          </a:r>
          <a:r>
            <a:rPr lang="en-US" sz="3300"/>
            <a:t> </a:t>
          </a:r>
        </a:p>
      </dgm:t>
    </dgm:pt>
    <dgm:pt modelId="{CA5C7155-F4A6-49DD-A097-3B15A676B750}" type="parTrans" cxnId="{953C022E-0F5F-40C5-8694-CA01AB1121F1}">
      <dgm:prSet/>
      <dgm:spPr/>
      <dgm:t>
        <a:bodyPr/>
        <a:lstStyle/>
        <a:p>
          <a:endParaRPr lang="en-US"/>
        </a:p>
      </dgm:t>
    </dgm:pt>
    <dgm:pt modelId="{DF0F5C5E-436F-4051-B3A3-75C7E7BFD4F9}" type="sibTrans" cxnId="{953C022E-0F5F-40C5-8694-CA01AB1121F1}">
      <dgm:prSet/>
      <dgm:spPr/>
      <dgm:t>
        <a:bodyPr/>
        <a:lstStyle/>
        <a:p>
          <a:endParaRPr lang="en-US"/>
        </a:p>
      </dgm:t>
    </dgm:pt>
    <dgm:pt modelId="{DAF294F5-FE96-4BC3-A8C5-6CE30BD545BA}">
      <dgm:prSet custT="1"/>
      <dgm:spPr/>
      <dgm:t>
        <a:bodyPr/>
        <a:lstStyle/>
        <a:p>
          <a:r>
            <a:rPr lang="en-US" sz="3200"/>
            <a:t>51.4% positive discharge status</a:t>
          </a:r>
        </a:p>
      </dgm:t>
    </dgm:pt>
    <dgm:pt modelId="{FD121392-278B-460D-B14D-0178C230E282}" type="parTrans" cxnId="{BBEC558F-ECC8-4442-A10F-106F2CEABDF5}">
      <dgm:prSet/>
      <dgm:spPr/>
      <dgm:t>
        <a:bodyPr/>
        <a:lstStyle/>
        <a:p>
          <a:endParaRPr lang="en-US"/>
        </a:p>
      </dgm:t>
    </dgm:pt>
    <dgm:pt modelId="{4DE0E57A-32B4-4A78-938B-BFE56640DEFE}" type="sibTrans" cxnId="{BBEC558F-ECC8-4442-A10F-106F2CEABDF5}">
      <dgm:prSet/>
      <dgm:spPr/>
      <dgm:t>
        <a:bodyPr/>
        <a:lstStyle/>
        <a:p>
          <a:endParaRPr lang="en-US"/>
        </a:p>
      </dgm:t>
    </dgm:pt>
    <dgm:pt modelId="{55C147B7-680E-480D-AEA3-30413934F2B2}">
      <dgm:prSet custT="1"/>
      <dgm:spPr/>
      <dgm:t>
        <a:bodyPr/>
        <a:lstStyle/>
        <a:p>
          <a:endParaRPr lang="en-US" sz="3200"/>
        </a:p>
      </dgm:t>
    </dgm:pt>
    <dgm:pt modelId="{0AD186A4-2166-4600-91BA-52FB4008375B}" type="parTrans" cxnId="{77891CAA-3549-439C-81BD-ADD32B9A6E04}">
      <dgm:prSet/>
      <dgm:spPr/>
      <dgm:t>
        <a:bodyPr/>
        <a:lstStyle/>
        <a:p>
          <a:endParaRPr lang="en-US"/>
        </a:p>
      </dgm:t>
    </dgm:pt>
    <dgm:pt modelId="{AC24DFF8-755A-46C0-81F1-B8EA1B49E3EE}" type="sibTrans" cxnId="{77891CAA-3549-439C-81BD-ADD32B9A6E04}">
      <dgm:prSet/>
      <dgm:spPr/>
      <dgm:t>
        <a:bodyPr/>
        <a:lstStyle/>
        <a:p>
          <a:endParaRPr lang="en-US"/>
        </a:p>
      </dgm:t>
    </dgm:pt>
    <dgm:pt modelId="{6BA92718-0812-4488-9CA7-58B6C4A3E6A5}">
      <dgm:prSet custT="1"/>
      <dgm:spPr/>
      <dgm:t>
        <a:bodyPr/>
        <a:lstStyle/>
        <a:p>
          <a:endParaRPr lang="en-US" sz="3200"/>
        </a:p>
      </dgm:t>
    </dgm:pt>
    <dgm:pt modelId="{C2E556E8-89DC-4A46-90AA-404E8D268A68}" type="sibTrans" cxnId="{5C4E8D33-F4D3-4399-8093-5563CD03EB84}">
      <dgm:prSet/>
      <dgm:spPr/>
      <dgm:t>
        <a:bodyPr/>
        <a:lstStyle/>
        <a:p>
          <a:endParaRPr lang="en-US"/>
        </a:p>
      </dgm:t>
    </dgm:pt>
    <dgm:pt modelId="{F7E62699-1382-4F60-AA81-169ED0C10696}" type="parTrans" cxnId="{5C4E8D33-F4D3-4399-8093-5563CD03EB84}">
      <dgm:prSet/>
      <dgm:spPr/>
      <dgm:t>
        <a:bodyPr/>
        <a:lstStyle/>
        <a:p>
          <a:endParaRPr lang="en-US"/>
        </a:p>
      </dgm:t>
    </dgm:pt>
    <dgm:pt modelId="{41B468EA-DD0E-4FAD-9D24-F85AD919B4C1}" type="pres">
      <dgm:prSet presAssocID="{662302DD-894A-41ED-86BF-EB7CDBDC552F}" presName="linear" presStyleCnt="0">
        <dgm:presLayoutVars>
          <dgm:dir/>
          <dgm:animLvl val="lvl"/>
          <dgm:resizeHandles val="exact"/>
        </dgm:presLayoutVars>
      </dgm:prSet>
      <dgm:spPr/>
    </dgm:pt>
    <dgm:pt modelId="{2E286DE2-7AD8-4678-B1D0-369A0956A4F3}" type="pres">
      <dgm:prSet presAssocID="{97006E7A-9CE6-4AA8-B623-04FF9FE3121C}" presName="parentLin" presStyleCnt="0"/>
      <dgm:spPr/>
    </dgm:pt>
    <dgm:pt modelId="{359E22C8-E89C-4101-AA10-51726A4E41D6}" type="pres">
      <dgm:prSet presAssocID="{97006E7A-9CE6-4AA8-B623-04FF9FE3121C}" presName="parentLeftMargin" presStyleLbl="node1" presStyleIdx="0" presStyleCnt="2"/>
      <dgm:spPr/>
    </dgm:pt>
    <dgm:pt modelId="{0ED066BA-44FC-4EEC-832D-BE0EB232B1AA}" type="pres">
      <dgm:prSet presAssocID="{97006E7A-9CE6-4AA8-B623-04FF9FE3121C}" presName="parentText" presStyleLbl="node1" presStyleIdx="0" presStyleCnt="2">
        <dgm:presLayoutVars>
          <dgm:chMax val="0"/>
          <dgm:bulletEnabled val="1"/>
        </dgm:presLayoutVars>
      </dgm:prSet>
      <dgm:spPr/>
    </dgm:pt>
    <dgm:pt modelId="{9A65BE2B-B6AB-4830-A55E-8C5DFAD27C3F}" type="pres">
      <dgm:prSet presAssocID="{97006E7A-9CE6-4AA8-B623-04FF9FE3121C}" presName="negativeSpace" presStyleCnt="0"/>
      <dgm:spPr/>
    </dgm:pt>
    <dgm:pt modelId="{32D04214-8B2D-4B7A-8378-C347FDD55707}" type="pres">
      <dgm:prSet presAssocID="{97006E7A-9CE6-4AA8-B623-04FF9FE3121C}" presName="childText" presStyleLbl="conFgAcc1" presStyleIdx="0" presStyleCnt="2">
        <dgm:presLayoutVars>
          <dgm:bulletEnabled val="1"/>
        </dgm:presLayoutVars>
      </dgm:prSet>
      <dgm:spPr/>
    </dgm:pt>
    <dgm:pt modelId="{5D1DAF9A-6481-4F45-AE5E-37387AEFBF5B}" type="pres">
      <dgm:prSet presAssocID="{36A733C1-9147-455D-AFA6-B3396C64ADDA}" presName="spaceBetweenRectangles" presStyleCnt="0"/>
      <dgm:spPr/>
    </dgm:pt>
    <dgm:pt modelId="{6C8BF1B2-D7EB-4848-8C14-31E4E1972778}" type="pres">
      <dgm:prSet presAssocID="{795905BD-166A-45DB-B4CC-15AE2074CA03}" presName="parentLin" presStyleCnt="0"/>
      <dgm:spPr/>
    </dgm:pt>
    <dgm:pt modelId="{08E754CB-8201-412F-BAC1-FFA4856BE225}" type="pres">
      <dgm:prSet presAssocID="{795905BD-166A-45DB-B4CC-15AE2074CA03}" presName="parentLeftMargin" presStyleLbl="node1" presStyleIdx="0" presStyleCnt="2"/>
      <dgm:spPr/>
    </dgm:pt>
    <dgm:pt modelId="{A72133A1-C4A3-4BF2-A2BA-E670A389A261}" type="pres">
      <dgm:prSet presAssocID="{795905BD-166A-45DB-B4CC-15AE2074CA03}" presName="parentText" presStyleLbl="node1" presStyleIdx="1" presStyleCnt="2">
        <dgm:presLayoutVars>
          <dgm:chMax val="0"/>
          <dgm:bulletEnabled val="1"/>
        </dgm:presLayoutVars>
      </dgm:prSet>
      <dgm:spPr/>
    </dgm:pt>
    <dgm:pt modelId="{CDF9CED2-04A9-4287-9A03-5272BA2B2648}" type="pres">
      <dgm:prSet presAssocID="{795905BD-166A-45DB-B4CC-15AE2074CA03}" presName="negativeSpace" presStyleCnt="0"/>
      <dgm:spPr/>
    </dgm:pt>
    <dgm:pt modelId="{6C6BBA77-991D-4B51-905C-269994E0E5BB}" type="pres">
      <dgm:prSet presAssocID="{795905BD-166A-45DB-B4CC-15AE2074CA03}" presName="childText" presStyleLbl="conFgAcc1" presStyleIdx="1" presStyleCnt="2">
        <dgm:presLayoutVars>
          <dgm:bulletEnabled val="1"/>
        </dgm:presLayoutVars>
      </dgm:prSet>
      <dgm:spPr/>
    </dgm:pt>
  </dgm:ptLst>
  <dgm:cxnLst>
    <dgm:cxn modelId="{C89D8D04-C982-4C6D-8721-EA5DF32C6D2B}" srcId="{97006E7A-9CE6-4AA8-B623-04FF9FE3121C}" destId="{D810D557-DEB0-4A00-9211-A79529E210E7}" srcOrd="0" destOrd="0" parTransId="{500A310F-8700-4CBF-94BE-69E3E9B02091}" sibTransId="{17AA28F1-CED2-4116-8E77-5635DFC6C98A}"/>
    <dgm:cxn modelId="{953C022E-0F5F-40C5-8694-CA01AB1121F1}" srcId="{662302DD-894A-41ED-86BF-EB7CDBDC552F}" destId="{795905BD-166A-45DB-B4CC-15AE2074CA03}" srcOrd="1" destOrd="0" parTransId="{CA5C7155-F4A6-49DD-A097-3B15A676B750}" sibTransId="{DF0F5C5E-436F-4051-B3A3-75C7E7BFD4F9}"/>
    <dgm:cxn modelId="{5C4E8D33-F4D3-4399-8093-5563CD03EB84}" srcId="{97006E7A-9CE6-4AA8-B623-04FF9FE3121C}" destId="{6BA92718-0812-4488-9CA7-58B6C4A3E6A5}" srcOrd="1" destOrd="0" parTransId="{F7E62699-1382-4F60-AA81-169ED0C10696}" sibTransId="{C2E556E8-89DC-4A46-90AA-404E8D268A68}"/>
    <dgm:cxn modelId="{E215AB3C-30A3-4F0B-9EAB-9781F030545A}" type="presOf" srcId="{795905BD-166A-45DB-B4CC-15AE2074CA03}" destId="{08E754CB-8201-412F-BAC1-FFA4856BE225}" srcOrd="0" destOrd="0" presId="urn:microsoft.com/office/officeart/2005/8/layout/list1"/>
    <dgm:cxn modelId="{517E023F-EEAB-47F3-8209-925AD4A27E93}" type="presOf" srcId="{662302DD-894A-41ED-86BF-EB7CDBDC552F}" destId="{41B468EA-DD0E-4FAD-9D24-F85AD919B4C1}" srcOrd="0" destOrd="0" presId="urn:microsoft.com/office/officeart/2005/8/layout/list1"/>
    <dgm:cxn modelId="{E52CA54A-8A85-440F-B381-10E1EFB96761}" type="presOf" srcId="{D810D557-DEB0-4A00-9211-A79529E210E7}" destId="{32D04214-8B2D-4B7A-8378-C347FDD55707}" srcOrd="0" destOrd="0" presId="urn:microsoft.com/office/officeart/2005/8/layout/list1"/>
    <dgm:cxn modelId="{843A835A-A03B-4DC5-B458-6EB7BC156B8F}" type="presOf" srcId="{DAF294F5-FE96-4BC3-A8C5-6CE30BD545BA}" destId="{6C6BBA77-991D-4B51-905C-269994E0E5BB}" srcOrd="0" destOrd="0" presId="urn:microsoft.com/office/officeart/2005/8/layout/list1"/>
    <dgm:cxn modelId="{BBEC558F-ECC8-4442-A10F-106F2CEABDF5}" srcId="{795905BD-166A-45DB-B4CC-15AE2074CA03}" destId="{DAF294F5-FE96-4BC3-A8C5-6CE30BD545BA}" srcOrd="0" destOrd="0" parTransId="{FD121392-278B-460D-B14D-0178C230E282}" sibTransId="{4DE0E57A-32B4-4A78-938B-BFE56640DEFE}"/>
    <dgm:cxn modelId="{071C38A9-FCA1-4CF4-B284-99C70417DE9E}" type="presOf" srcId="{6BA92718-0812-4488-9CA7-58B6C4A3E6A5}" destId="{32D04214-8B2D-4B7A-8378-C347FDD55707}" srcOrd="0" destOrd="1" presId="urn:microsoft.com/office/officeart/2005/8/layout/list1"/>
    <dgm:cxn modelId="{77891CAA-3549-439C-81BD-ADD32B9A6E04}" srcId="{795905BD-166A-45DB-B4CC-15AE2074CA03}" destId="{55C147B7-680E-480D-AEA3-30413934F2B2}" srcOrd="1" destOrd="0" parTransId="{0AD186A4-2166-4600-91BA-52FB4008375B}" sibTransId="{AC24DFF8-755A-46C0-81F1-B8EA1B49E3EE}"/>
    <dgm:cxn modelId="{BD669EAA-5188-4F4C-AF0C-A28B959F31BC}" type="presOf" srcId="{97006E7A-9CE6-4AA8-B623-04FF9FE3121C}" destId="{359E22C8-E89C-4101-AA10-51726A4E41D6}" srcOrd="0" destOrd="0" presId="urn:microsoft.com/office/officeart/2005/8/layout/list1"/>
    <dgm:cxn modelId="{6F2235AC-BCEB-41C8-9924-0A269FF07E88}" type="presOf" srcId="{795905BD-166A-45DB-B4CC-15AE2074CA03}" destId="{A72133A1-C4A3-4BF2-A2BA-E670A389A261}" srcOrd="1" destOrd="0" presId="urn:microsoft.com/office/officeart/2005/8/layout/list1"/>
    <dgm:cxn modelId="{F06087B5-9024-45E4-A70D-23B7BD839539}" srcId="{662302DD-894A-41ED-86BF-EB7CDBDC552F}" destId="{97006E7A-9CE6-4AA8-B623-04FF9FE3121C}" srcOrd="0" destOrd="0" parTransId="{F54CE9AC-1643-46B8-B974-BD21B84E86B5}" sibTransId="{36A733C1-9147-455D-AFA6-B3396C64ADDA}"/>
    <dgm:cxn modelId="{5DD604CE-4574-4071-BD8A-BBA270D93F91}" type="presOf" srcId="{55C147B7-680E-480D-AEA3-30413934F2B2}" destId="{6C6BBA77-991D-4B51-905C-269994E0E5BB}" srcOrd="0" destOrd="1" presId="urn:microsoft.com/office/officeart/2005/8/layout/list1"/>
    <dgm:cxn modelId="{CFD46AF6-952B-4BFF-BE33-0D1301512114}" type="presOf" srcId="{97006E7A-9CE6-4AA8-B623-04FF9FE3121C}" destId="{0ED066BA-44FC-4EEC-832D-BE0EB232B1AA}" srcOrd="1" destOrd="0" presId="urn:microsoft.com/office/officeart/2005/8/layout/list1"/>
    <dgm:cxn modelId="{2D835878-D143-4856-B161-E8B84EDC0AB9}" type="presParOf" srcId="{41B468EA-DD0E-4FAD-9D24-F85AD919B4C1}" destId="{2E286DE2-7AD8-4678-B1D0-369A0956A4F3}" srcOrd="0" destOrd="0" presId="urn:microsoft.com/office/officeart/2005/8/layout/list1"/>
    <dgm:cxn modelId="{D36E10B6-B042-4411-9725-061DAFEA0432}" type="presParOf" srcId="{2E286DE2-7AD8-4678-B1D0-369A0956A4F3}" destId="{359E22C8-E89C-4101-AA10-51726A4E41D6}" srcOrd="0" destOrd="0" presId="urn:microsoft.com/office/officeart/2005/8/layout/list1"/>
    <dgm:cxn modelId="{C0CC8E0F-80A1-446D-91CB-251CDCB45231}" type="presParOf" srcId="{2E286DE2-7AD8-4678-B1D0-369A0956A4F3}" destId="{0ED066BA-44FC-4EEC-832D-BE0EB232B1AA}" srcOrd="1" destOrd="0" presId="urn:microsoft.com/office/officeart/2005/8/layout/list1"/>
    <dgm:cxn modelId="{2A3358EA-9007-484B-B59B-8C1AF892814C}" type="presParOf" srcId="{41B468EA-DD0E-4FAD-9D24-F85AD919B4C1}" destId="{9A65BE2B-B6AB-4830-A55E-8C5DFAD27C3F}" srcOrd="1" destOrd="0" presId="urn:microsoft.com/office/officeart/2005/8/layout/list1"/>
    <dgm:cxn modelId="{70BA2648-FC4B-4E31-8905-85CFE95E32B2}" type="presParOf" srcId="{41B468EA-DD0E-4FAD-9D24-F85AD919B4C1}" destId="{32D04214-8B2D-4B7A-8378-C347FDD55707}" srcOrd="2" destOrd="0" presId="urn:microsoft.com/office/officeart/2005/8/layout/list1"/>
    <dgm:cxn modelId="{09E7851A-5872-4A00-B047-3D469BF82514}" type="presParOf" srcId="{41B468EA-DD0E-4FAD-9D24-F85AD919B4C1}" destId="{5D1DAF9A-6481-4F45-AE5E-37387AEFBF5B}" srcOrd="3" destOrd="0" presId="urn:microsoft.com/office/officeart/2005/8/layout/list1"/>
    <dgm:cxn modelId="{0FD0F097-A9C1-4563-8AB3-993CB0BF4772}" type="presParOf" srcId="{41B468EA-DD0E-4FAD-9D24-F85AD919B4C1}" destId="{6C8BF1B2-D7EB-4848-8C14-31E4E1972778}" srcOrd="4" destOrd="0" presId="urn:microsoft.com/office/officeart/2005/8/layout/list1"/>
    <dgm:cxn modelId="{2B605DD5-BD08-4056-9C0D-462FED3426C1}" type="presParOf" srcId="{6C8BF1B2-D7EB-4848-8C14-31E4E1972778}" destId="{08E754CB-8201-412F-BAC1-FFA4856BE225}" srcOrd="0" destOrd="0" presId="urn:microsoft.com/office/officeart/2005/8/layout/list1"/>
    <dgm:cxn modelId="{798342DC-BEAB-4825-8FBE-7185535109F2}" type="presParOf" srcId="{6C8BF1B2-D7EB-4848-8C14-31E4E1972778}" destId="{A72133A1-C4A3-4BF2-A2BA-E670A389A261}" srcOrd="1" destOrd="0" presId="urn:microsoft.com/office/officeart/2005/8/layout/list1"/>
    <dgm:cxn modelId="{702D1557-F33E-467A-B8DD-395158AE2C6E}" type="presParOf" srcId="{41B468EA-DD0E-4FAD-9D24-F85AD919B4C1}" destId="{CDF9CED2-04A9-4287-9A03-5272BA2B2648}" srcOrd="5" destOrd="0" presId="urn:microsoft.com/office/officeart/2005/8/layout/list1"/>
    <dgm:cxn modelId="{CBBE3BB5-685F-4E1B-A11C-690E12668190}" type="presParOf" srcId="{41B468EA-DD0E-4FAD-9D24-F85AD919B4C1}" destId="{6C6BBA77-991D-4B51-905C-269994E0E5BB}"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2EB5FA7-3A97-48B0-9CFE-D849961256A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1D7931D-6CA8-4F63-AD77-2D7C9DF063A6}">
      <dgm:prSet/>
      <dgm:spPr/>
      <dgm:t>
        <a:bodyPr/>
        <a:lstStyle/>
        <a:p>
          <a:pPr>
            <a:lnSpc>
              <a:spcPct val="100000"/>
            </a:lnSpc>
          </a:pPr>
          <a:r>
            <a:rPr lang="en-US"/>
            <a:t>Continue monitoring substance use trends</a:t>
          </a:r>
        </a:p>
      </dgm:t>
    </dgm:pt>
    <dgm:pt modelId="{C1C3F56D-1E03-4E56-9A26-37C3FBAC3D59}" type="parTrans" cxnId="{1C63B7D0-4FAF-4CE3-B6EB-CDA7976410EB}">
      <dgm:prSet/>
      <dgm:spPr/>
      <dgm:t>
        <a:bodyPr/>
        <a:lstStyle/>
        <a:p>
          <a:endParaRPr lang="en-US"/>
        </a:p>
      </dgm:t>
    </dgm:pt>
    <dgm:pt modelId="{D1D1B3B1-EE52-4C15-B58E-190F097B7D30}" type="sibTrans" cxnId="{1C63B7D0-4FAF-4CE3-B6EB-CDA7976410EB}">
      <dgm:prSet/>
      <dgm:spPr/>
      <dgm:t>
        <a:bodyPr/>
        <a:lstStyle/>
        <a:p>
          <a:endParaRPr lang="en-US"/>
        </a:p>
      </dgm:t>
    </dgm:pt>
    <dgm:pt modelId="{6B3F215F-A0CC-4ADC-AFCF-D5F28040FC03}">
      <dgm:prSet/>
      <dgm:spPr/>
      <dgm:t>
        <a:bodyPr/>
        <a:lstStyle/>
        <a:p>
          <a:pPr>
            <a:lnSpc>
              <a:spcPct val="100000"/>
            </a:lnSpc>
          </a:pPr>
          <a:r>
            <a:rPr lang="en-US"/>
            <a:t>Consider options for examining outcomes related to parental substance use</a:t>
          </a:r>
        </a:p>
      </dgm:t>
    </dgm:pt>
    <dgm:pt modelId="{823E8FAD-CC54-4161-BD86-8AA97E1E1823}" type="parTrans" cxnId="{0E251FE3-DA3B-4758-A8F4-DC7CD204F8C7}">
      <dgm:prSet/>
      <dgm:spPr/>
      <dgm:t>
        <a:bodyPr/>
        <a:lstStyle/>
        <a:p>
          <a:endParaRPr lang="en-US"/>
        </a:p>
      </dgm:t>
    </dgm:pt>
    <dgm:pt modelId="{08498290-8ACC-4C5E-B276-38633DDCA43F}" type="sibTrans" cxnId="{0E251FE3-DA3B-4758-A8F4-DC7CD204F8C7}">
      <dgm:prSet/>
      <dgm:spPr/>
      <dgm:t>
        <a:bodyPr/>
        <a:lstStyle/>
        <a:p>
          <a:endParaRPr lang="en-US"/>
        </a:p>
      </dgm:t>
    </dgm:pt>
    <dgm:pt modelId="{78916594-21D8-42AB-80DA-04BC1024EBC1}" type="pres">
      <dgm:prSet presAssocID="{A2EB5FA7-3A97-48B0-9CFE-D849961256A9}" presName="root" presStyleCnt="0">
        <dgm:presLayoutVars>
          <dgm:dir/>
          <dgm:resizeHandles val="exact"/>
        </dgm:presLayoutVars>
      </dgm:prSet>
      <dgm:spPr/>
    </dgm:pt>
    <dgm:pt modelId="{042588FE-9432-403C-8C4B-398B66565A16}" type="pres">
      <dgm:prSet presAssocID="{51D7931D-6CA8-4F63-AD77-2D7C9DF063A6}" presName="compNode" presStyleCnt="0"/>
      <dgm:spPr/>
    </dgm:pt>
    <dgm:pt modelId="{F1D98EC9-DA43-4F54-BF10-A87F2689A33F}" type="pres">
      <dgm:prSet presAssocID="{51D7931D-6CA8-4F63-AD77-2D7C9DF063A6}" presName="bgRect" presStyleLbl="bgShp" presStyleIdx="0" presStyleCnt="2"/>
      <dgm:spPr>
        <a:solidFill>
          <a:srgbClr val="58B6C0"/>
        </a:solidFill>
        <a:ln>
          <a:solidFill>
            <a:srgbClr val="58B6C0"/>
          </a:solidFill>
        </a:ln>
      </dgm:spPr>
    </dgm:pt>
    <dgm:pt modelId="{92943B4E-DB6F-40EF-A7E1-E5B638171A4D}" type="pres">
      <dgm:prSet presAssocID="{51D7931D-6CA8-4F63-AD77-2D7C9DF063A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Upward trend with solid fill"/>
        </a:ext>
      </dgm:extLst>
    </dgm:pt>
    <dgm:pt modelId="{F6BD56E1-184C-4215-BF12-53EE4B9E3F8B}" type="pres">
      <dgm:prSet presAssocID="{51D7931D-6CA8-4F63-AD77-2D7C9DF063A6}" presName="spaceRect" presStyleCnt="0"/>
      <dgm:spPr/>
    </dgm:pt>
    <dgm:pt modelId="{2DAD3107-5E5C-494B-A2ED-4FC921470F40}" type="pres">
      <dgm:prSet presAssocID="{51D7931D-6CA8-4F63-AD77-2D7C9DF063A6}" presName="parTx" presStyleLbl="revTx" presStyleIdx="0" presStyleCnt="2">
        <dgm:presLayoutVars>
          <dgm:chMax val="0"/>
          <dgm:chPref val="0"/>
        </dgm:presLayoutVars>
      </dgm:prSet>
      <dgm:spPr/>
    </dgm:pt>
    <dgm:pt modelId="{DB722C55-CA7A-45E4-A2DA-939225090E44}" type="pres">
      <dgm:prSet presAssocID="{D1D1B3B1-EE52-4C15-B58E-190F097B7D30}" presName="sibTrans" presStyleCnt="0"/>
      <dgm:spPr/>
    </dgm:pt>
    <dgm:pt modelId="{4D07F5D6-A2A1-4C06-B882-9F66987F4309}" type="pres">
      <dgm:prSet presAssocID="{6B3F215F-A0CC-4ADC-AFCF-D5F28040FC03}" presName="compNode" presStyleCnt="0"/>
      <dgm:spPr/>
    </dgm:pt>
    <dgm:pt modelId="{ABED3B00-C0C3-4BA7-A7E3-7E75E9113ED9}" type="pres">
      <dgm:prSet presAssocID="{6B3F215F-A0CC-4ADC-AFCF-D5F28040FC03}" presName="bgRect" presStyleLbl="bgShp" presStyleIdx="1" presStyleCnt="2"/>
      <dgm:spPr>
        <a:solidFill>
          <a:srgbClr val="2683C6"/>
        </a:solidFill>
        <a:ln>
          <a:solidFill>
            <a:srgbClr val="2683C6"/>
          </a:solidFill>
        </a:ln>
      </dgm:spPr>
    </dgm:pt>
    <dgm:pt modelId="{982A704F-1F29-41D0-BCA4-FFE131A024CB}" type="pres">
      <dgm:prSet presAssocID="{6B3F215F-A0CC-4ADC-AFCF-D5F28040FC0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Magnifying glass with solid fill"/>
        </a:ext>
      </dgm:extLst>
    </dgm:pt>
    <dgm:pt modelId="{1F29E587-31C3-4126-9BC1-435C90AD7FBA}" type="pres">
      <dgm:prSet presAssocID="{6B3F215F-A0CC-4ADC-AFCF-D5F28040FC03}" presName="spaceRect" presStyleCnt="0"/>
      <dgm:spPr/>
    </dgm:pt>
    <dgm:pt modelId="{FDD2731E-F55D-442D-9CF0-98CA0D0C7EAE}" type="pres">
      <dgm:prSet presAssocID="{6B3F215F-A0CC-4ADC-AFCF-D5F28040FC03}" presName="parTx" presStyleLbl="revTx" presStyleIdx="1" presStyleCnt="2">
        <dgm:presLayoutVars>
          <dgm:chMax val="0"/>
          <dgm:chPref val="0"/>
        </dgm:presLayoutVars>
      </dgm:prSet>
      <dgm:spPr/>
    </dgm:pt>
  </dgm:ptLst>
  <dgm:cxnLst>
    <dgm:cxn modelId="{0E8F0E44-F58E-4138-839D-46F5E344E0CC}" type="presOf" srcId="{51D7931D-6CA8-4F63-AD77-2D7C9DF063A6}" destId="{2DAD3107-5E5C-494B-A2ED-4FC921470F40}" srcOrd="0" destOrd="0" presId="urn:microsoft.com/office/officeart/2018/2/layout/IconVerticalSolidList"/>
    <dgm:cxn modelId="{29FDA6C0-D46A-4D3B-90FF-BB95BAD1D762}" type="presOf" srcId="{6B3F215F-A0CC-4ADC-AFCF-D5F28040FC03}" destId="{FDD2731E-F55D-442D-9CF0-98CA0D0C7EAE}" srcOrd="0" destOrd="0" presId="urn:microsoft.com/office/officeart/2018/2/layout/IconVerticalSolidList"/>
    <dgm:cxn modelId="{1C63B7D0-4FAF-4CE3-B6EB-CDA7976410EB}" srcId="{A2EB5FA7-3A97-48B0-9CFE-D849961256A9}" destId="{51D7931D-6CA8-4F63-AD77-2D7C9DF063A6}" srcOrd="0" destOrd="0" parTransId="{C1C3F56D-1E03-4E56-9A26-37C3FBAC3D59}" sibTransId="{D1D1B3B1-EE52-4C15-B58E-190F097B7D30}"/>
    <dgm:cxn modelId="{A41F2CDA-CA6B-4CDF-98DD-01F5492DE3D7}" type="presOf" srcId="{A2EB5FA7-3A97-48B0-9CFE-D849961256A9}" destId="{78916594-21D8-42AB-80DA-04BC1024EBC1}" srcOrd="0" destOrd="0" presId="urn:microsoft.com/office/officeart/2018/2/layout/IconVerticalSolidList"/>
    <dgm:cxn modelId="{0E251FE3-DA3B-4758-A8F4-DC7CD204F8C7}" srcId="{A2EB5FA7-3A97-48B0-9CFE-D849961256A9}" destId="{6B3F215F-A0CC-4ADC-AFCF-D5F28040FC03}" srcOrd="1" destOrd="0" parTransId="{823E8FAD-CC54-4161-BD86-8AA97E1E1823}" sibTransId="{08498290-8ACC-4C5E-B276-38633DDCA43F}"/>
    <dgm:cxn modelId="{2CB052E2-B126-4095-88CE-FF54C3ACB6E7}" type="presParOf" srcId="{78916594-21D8-42AB-80DA-04BC1024EBC1}" destId="{042588FE-9432-403C-8C4B-398B66565A16}" srcOrd="0" destOrd="0" presId="urn:microsoft.com/office/officeart/2018/2/layout/IconVerticalSolidList"/>
    <dgm:cxn modelId="{77397BA5-3377-4235-B207-396AF3E7F9DD}" type="presParOf" srcId="{042588FE-9432-403C-8C4B-398B66565A16}" destId="{F1D98EC9-DA43-4F54-BF10-A87F2689A33F}" srcOrd="0" destOrd="0" presId="urn:microsoft.com/office/officeart/2018/2/layout/IconVerticalSolidList"/>
    <dgm:cxn modelId="{AA18674F-1593-44E3-B6F2-EC20056BD66A}" type="presParOf" srcId="{042588FE-9432-403C-8C4B-398B66565A16}" destId="{92943B4E-DB6F-40EF-A7E1-E5B638171A4D}" srcOrd="1" destOrd="0" presId="urn:microsoft.com/office/officeart/2018/2/layout/IconVerticalSolidList"/>
    <dgm:cxn modelId="{24776CDC-F217-4A9E-AE99-F11759581BB7}" type="presParOf" srcId="{042588FE-9432-403C-8C4B-398B66565A16}" destId="{F6BD56E1-184C-4215-BF12-53EE4B9E3F8B}" srcOrd="2" destOrd="0" presId="urn:microsoft.com/office/officeart/2018/2/layout/IconVerticalSolidList"/>
    <dgm:cxn modelId="{5A392C53-6217-42C2-B207-62E682754B8E}" type="presParOf" srcId="{042588FE-9432-403C-8C4B-398B66565A16}" destId="{2DAD3107-5E5C-494B-A2ED-4FC921470F40}" srcOrd="3" destOrd="0" presId="urn:microsoft.com/office/officeart/2018/2/layout/IconVerticalSolidList"/>
    <dgm:cxn modelId="{BB9E94B3-D350-41AC-A8D2-9262496F8C8F}" type="presParOf" srcId="{78916594-21D8-42AB-80DA-04BC1024EBC1}" destId="{DB722C55-CA7A-45E4-A2DA-939225090E44}" srcOrd="1" destOrd="0" presId="urn:microsoft.com/office/officeart/2018/2/layout/IconVerticalSolidList"/>
    <dgm:cxn modelId="{AAF8B4F1-02EE-479F-843A-9E9956710E35}" type="presParOf" srcId="{78916594-21D8-42AB-80DA-04BC1024EBC1}" destId="{4D07F5D6-A2A1-4C06-B882-9F66987F4309}" srcOrd="2" destOrd="0" presId="urn:microsoft.com/office/officeart/2018/2/layout/IconVerticalSolidList"/>
    <dgm:cxn modelId="{B179BD74-E4C0-448A-A763-AE7B8BF09CFC}" type="presParOf" srcId="{4D07F5D6-A2A1-4C06-B882-9F66987F4309}" destId="{ABED3B00-C0C3-4BA7-A7E3-7E75E9113ED9}" srcOrd="0" destOrd="0" presId="urn:microsoft.com/office/officeart/2018/2/layout/IconVerticalSolidList"/>
    <dgm:cxn modelId="{E8948F69-BDB0-4856-8734-422504D6FFF3}" type="presParOf" srcId="{4D07F5D6-A2A1-4C06-B882-9F66987F4309}" destId="{982A704F-1F29-41D0-BCA4-FFE131A024CB}" srcOrd="1" destOrd="0" presId="urn:microsoft.com/office/officeart/2018/2/layout/IconVerticalSolidList"/>
    <dgm:cxn modelId="{E10FDA00-E1AC-4289-8C48-5436FDCFFD17}" type="presParOf" srcId="{4D07F5D6-A2A1-4C06-B882-9F66987F4309}" destId="{1F29E587-31C3-4126-9BC1-435C90AD7FBA}" srcOrd="2" destOrd="0" presId="urn:microsoft.com/office/officeart/2018/2/layout/IconVerticalSolidList"/>
    <dgm:cxn modelId="{D7F94AD7-8138-4E50-BF8B-11ADABCDF9DF}" type="presParOf" srcId="{4D07F5D6-A2A1-4C06-B882-9F66987F4309}" destId="{FDD2731E-F55D-442D-9CF0-98CA0D0C7EA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2D7C11-48AD-4CFD-B032-56F895847E81}" type="doc">
      <dgm:prSet loTypeId="urn:microsoft.com/office/officeart/2008/layout/LinedList" loCatId="list" qsTypeId="urn:microsoft.com/office/officeart/2005/8/quickstyle/simple1" qsCatId="simple" csTypeId="urn:microsoft.com/office/officeart/2005/8/colors/accent6_2" csCatId="accent6" phldr="1"/>
      <dgm:spPr/>
      <dgm:t>
        <a:bodyPr/>
        <a:lstStyle/>
        <a:p>
          <a:endParaRPr lang="en-US"/>
        </a:p>
      </dgm:t>
    </dgm:pt>
    <dgm:pt modelId="{1EFA5603-AC11-44B2-B436-84EE20A9BA44}">
      <dgm:prSet/>
      <dgm:spPr/>
      <dgm:t>
        <a:bodyPr/>
        <a:lstStyle/>
        <a:p>
          <a:r>
            <a:rPr lang="en-US"/>
            <a:t>This report is a point-in-time summary of available data. The analyses include all participants across a five-year time period and does not take into account changes in programmatic implementation due to the pandemic or systemic changes within the collaborative partner agencies (e.g., staffing shortages).</a:t>
          </a:r>
        </a:p>
      </dgm:t>
    </dgm:pt>
    <dgm:pt modelId="{D4B7DB8E-F41B-41DF-BAFE-5B2314C5395C}" type="parTrans" cxnId="{E57057A8-48EE-4D8F-AC9C-46B65A1DBD7F}">
      <dgm:prSet/>
      <dgm:spPr/>
      <dgm:t>
        <a:bodyPr/>
        <a:lstStyle/>
        <a:p>
          <a:endParaRPr lang="en-US"/>
        </a:p>
      </dgm:t>
    </dgm:pt>
    <dgm:pt modelId="{96B55730-60F2-472D-9B45-AC6F6923934D}" type="sibTrans" cxnId="{E57057A8-48EE-4D8F-AC9C-46B65A1DBD7F}">
      <dgm:prSet/>
      <dgm:spPr/>
      <dgm:t>
        <a:bodyPr/>
        <a:lstStyle/>
        <a:p>
          <a:endParaRPr lang="en-US"/>
        </a:p>
      </dgm:t>
    </dgm:pt>
    <dgm:pt modelId="{8E259253-0697-4260-BE51-D08F370C510B}">
      <dgm:prSet/>
      <dgm:spPr/>
      <dgm:t>
        <a:bodyPr/>
        <a:lstStyle/>
        <a:p>
          <a:r>
            <a:rPr lang="en-US"/>
            <a:t>Missing data may affect some of the data and interpretation for specific outcomes.</a:t>
          </a:r>
        </a:p>
      </dgm:t>
    </dgm:pt>
    <dgm:pt modelId="{A1EB995E-448F-463A-840F-EF35277E7337}" type="parTrans" cxnId="{5DA991A2-EE17-4984-A464-33E88EE3347A}">
      <dgm:prSet/>
      <dgm:spPr/>
      <dgm:t>
        <a:bodyPr/>
        <a:lstStyle/>
        <a:p>
          <a:endParaRPr lang="en-US"/>
        </a:p>
      </dgm:t>
    </dgm:pt>
    <dgm:pt modelId="{D14F3DFF-8892-4466-8743-344AE475C2EB}" type="sibTrans" cxnId="{5DA991A2-EE17-4984-A464-33E88EE3347A}">
      <dgm:prSet/>
      <dgm:spPr/>
      <dgm:t>
        <a:bodyPr/>
        <a:lstStyle/>
        <a:p>
          <a:endParaRPr lang="en-US"/>
        </a:p>
      </dgm:t>
    </dgm:pt>
    <dgm:pt modelId="{4477B269-520B-475C-9F4F-FD0B69E00649}" type="pres">
      <dgm:prSet presAssocID="{6B2D7C11-48AD-4CFD-B032-56F895847E81}" presName="vert0" presStyleCnt="0">
        <dgm:presLayoutVars>
          <dgm:dir/>
          <dgm:animOne val="branch"/>
          <dgm:animLvl val="lvl"/>
        </dgm:presLayoutVars>
      </dgm:prSet>
      <dgm:spPr/>
    </dgm:pt>
    <dgm:pt modelId="{88B50384-CB41-421E-928A-B1B59C20CCAC}" type="pres">
      <dgm:prSet presAssocID="{1EFA5603-AC11-44B2-B436-84EE20A9BA44}" presName="thickLine" presStyleLbl="alignNode1" presStyleIdx="0" presStyleCnt="2"/>
      <dgm:spPr/>
    </dgm:pt>
    <dgm:pt modelId="{FE2BEECF-10BC-4678-AA24-555B80C8BF00}" type="pres">
      <dgm:prSet presAssocID="{1EFA5603-AC11-44B2-B436-84EE20A9BA44}" presName="horz1" presStyleCnt="0"/>
      <dgm:spPr/>
    </dgm:pt>
    <dgm:pt modelId="{C4293CF5-C81A-4ED5-B1FD-FFBEDDA06718}" type="pres">
      <dgm:prSet presAssocID="{1EFA5603-AC11-44B2-B436-84EE20A9BA44}" presName="tx1" presStyleLbl="revTx" presStyleIdx="0" presStyleCnt="2"/>
      <dgm:spPr/>
    </dgm:pt>
    <dgm:pt modelId="{729B7685-89A3-4E7D-BA8B-7A34913AA801}" type="pres">
      <dgm:prSet presAssocID="{1EFA5603-AC11-44B2-B436-84EE20A9BA44}" presName="vert1" presStyleCnt="0"/>
      <dgm:spPr/>
    </dgm:pt>
    <dgm:pt modelId="{E37C784B-3D2A-4F34-8421-2D7E43E04B38}" type="pres">
      <dgm:prSet presAssocID="{8E259253-0697-4260-BE51-D08F370C510B}" presName="thickLine" presStyleLbl="alignNode1" presStyleIdx="1" presStyleCnt="2"/>
      <dgm:spPr/>
    </dgm:pt>
    <dgm:pt modelId="{7137501C-6FF5-44E3-8A07-AD8860793EA1}" type="pres">
      <dgm:prSet presAssocID="{8E259253-0697-4260-BE51-D08F370C510B}" presName="horz1" presStyleCnt="0"/>
      <dgm:spPr/>
    </dgm:pt>
    <dgm:pt modelId="{3B3AA508-DCB1-479B-9E2D-85106030B784}" type="pres">
      <dgm:prSet presAssocID="{8E259253-0697-4260-BE51-D08F370C510B}" presName="tx1" presStyleLbl="revTx" presStyleIdx="1" presStyleCnt="2"/>
      <dgm:spPr/>
    </dgm:pt>
    <dgm:pt modelId="{2EE805DC-105E-49CE-B366-75DA3DFFAC11}" type="pres">
      <dgm:prSet presAssocID="{8E259253-0697-4260-BE51-D08F370C510B}" presName="vert1" presStyleCnt="0"/>
      <dgm:spPr/>
    </dgm:pt>
  </dgm:ptLst>
  <dgm:cxnLst>
    <dgm:cxn modelId="{938EC42C-310B-4DE0-89DF-26FA12FFDAF3}" type="presOf" srcId="{8E259253-0697-4260-BE51-D08F370C510B}" destId="{3B3AA508-DCB1-479B-9E2D-85106030B784}" srcOrd="0" destOrd="0" presId="urn:microsoft.com/office/officeart/2008/layout/LinedList"/>
    <dgm:cxn modelId="{7B04F13A-8AB0-4C5A-AA74-2F1606978FED}" type="presOf" srcId="{6B2D7C11-48AD-4CFD-B032-56F895847E81}" destId="{4477B269-520B-475C-9F4F-FD0B69E00649}" srcOrd="0" destOrd="0" presId="urn:microsoft.com/office/officeart/2008/layout/LinedList"/>
    <dgm:cxn modelId="{317CE36B-0D64-4CB9-BBCB-67DE6EB01221}" type="presOf" srcId="{1EFA5603-AC11-44B2-B436-84EE20A9BA44}" destId="{C4293CF5-C81A-4ED5-B1FD-FFBEDDA06718}" srcOrd="0" destOrd="0" presId="urn:microsoft.com/office/officeart/2008/layout/LinedList"/>
    <dgm:cxn modelId="{5DA991A2-EE17-4984-A464-33E88EE3347A}" srcId="{6B2D7C11-48AD-4CFD-B032-56F895847E81}" destId="{8E259253-0697-4260-BE51-D08F370C510B}" srcOrd="1" destOrd="0" parTransId="{A1EB995E-448F-463A-840F-EF35277E7337}" sibTransId="{D14F3DFF-8892-4466-8743-344AE475C2EB}"/>
    <dgm:cxn modelId="{E57057A8-48EE-4D8F-AC9C-46B65A1DBD7F}" srcId="{6B2D7C11-48AD-4CFD-B032-56F895847E81}" destId="{1EFA5603-AC11-44B2-B436-84EE20A9BA44}" srcOrd="0" destOrd="0" parTransId="{D4B7DB8E-F41B-41DF-BAFE-5B2314C5395C}" sibTransId="{96B55730-60F2-472D-9B45-AC6F6923934D}"/>
    <dgm:cxn modelId="{5C61B2BE-FB94-453C-893E-22ABB468F6AB}" type="presParOf" srcId="{4477B269-520B-475C-9F4F-FD0B69E00649}" destId="{88B50384-CB41-421E-928A-B1B59C20CCAC}" srcOrd="0" destOrd="0" presId="urn:microsoft.com/office/officeart/2008/layout/LinedList"/>
    <dgm:cxn modelId="{4E2EE0A5-C97C-41B5-B105-8B0B2A947ACD}" type="presParOf" srcId="{4477B269-520B-475C-9F4F-FD0B69E00649}" destId="{FE2BEECF-10BC-4678-AA24-555B80C8BF00}" srcOrd="1" destOrd="0" presId="urn:microsoft.com/office/officeart/2008/layout/LinedList"/>
    <dgm:cxn modelId="{9DB5D197-AC0E-4211-AEC7-967227B04728}" type="presParOf" srcId="{FE2BEECF-10BC-4678-AA24-555B80C8BF00}" destId="{C4293CF5-C81A-4ED5-B1FD-FFBEDDA06718}" srcOrd="0" destOrd="0" presId="urn:microsoft.com/office/officeart/2008/layout/LinedList"/>
    <dgm:cxn modelId="{67719666-4420-45D5-8B58-931BBBBEFBA1}" type="presParOf" srcId="{FE2BEECF-10BC-4678-AA24-555B80C8BF00}" destId="{729B7685-89A3-4E7D-BA8B-7A34913AA801}" srcOrd="1" destOrd="0" presId="urn:microsoft.com/office/officeart/2008/layout/LinedList"/>
    <dgm:cxn modelId="{5B224D49-2413-4E6D-A34A-4797DD264A49}" type="presParOf" srcId="{4477B269-520B-475C-9F4F-FD0B69E00649}" destId="{E37C784B-3D2A-4F34-8421-2D7E43E04B38}" srcOrd="2" destOrd="0" presId="urn:microsoft.com/office/officeart/2008/layout/LinedList"/>
    <dgm:cxn modelId="{44CC18AC-5CCE-4B05-9CA5-157C01308111}" type="presParOf" srcId="{4477B269-520B-475C-9F4F-FD0B69E00649}" destId="{7137501C-6FF5-44E3-8A07-AD8860793EA1}" srcOrd="3" destOrd="0" presId="urn:microsoft.com/office/officeart/2008/layout/LinedList"/>
    <dgm:cxn modelId="{74B8F2EF-B83C-452C-8B6E-9DE9E320336A}" type="presParOf" srcId="{7137501C-6FF5-44E3-8A07-AD8860793EA1}" destId="{3B3AA508-DCB1-479B-9E2D-85106030B784}" srcOrd="0" destOrd="0" presId="urn:microsoft.com/office/officeart/2008/layout/LinedList"/>
    <dgm:cxn modelId="{2FB83E67-8CF6-40F2-ABC6-D1F52A08F740}" type="presParOf" srcId="{7137501C-6FF5-44E3-8A07-AD8860793EA1}" destId="{2EE805DC-105E-49CE-B366-75DA3DFFAC1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0D1CD9-A214-44E2-A7D8-90066FFB69A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7DBB040-1292-4D1B-BF4B-7A3BE3C238F2}">
      <dgm:prSet/>
      <dgm:spPr/>
      <dgm:t>
        <a:bodyPr/>
        <a:lstStyle/>
        <a:p>
          <a:r>
            <a:rPr lang="en-US"/>
            <a:t>Access to SUD Treatment</a:t>
          </a:r>
        </a:p>
      </dgm:t>
    </dgm:pt>
    <dgm:pt modelId="{DE33AC60-EF95-4825-82D6-F430AAF6B9B9}" type="parTrans" cxnId="{753301FF-4107-47C0-86CF-B5B9EBEB4DC9}">
      <dgm:prSet/>
      <dgm:spPr/>
      <dgm:t>
        <a:bodyPr/>
        <a:lstStyle/>
        <a:p>
          <a:endParaRPr lang="en-US"/>
        </a:p>
      </dgm:t>
    </dgm:pt>
    <dgm:pt modelId="{5716E2CD-E864-4F16-A60F-DF4BD0D4B98B}" type="sibTrans" cxnId="{753301FF-4107-47C0-86CF-B5B9EBEB4DC9}">
      <dgm:prSet/>
      <dgm:spPr/>
      <dgm:t>
        <a:bodyPr/>
        <a:lstStyle/>
        <a:p>
          <a:endParaRPr lang="en-US"/>
        </a:p>
      </dgm:t>
    </dgm:pt>
    <dgm:pt modelId="{CBBAC4D7-0157-48FB-8886-8451EE3B6E0F}">
      <dgm:prSet/>
      <dgm:spPr/>
      <dgm:t>
        <a:bodyPr/>
        <a:lstStyle/>
        <a:p>
          <a:r>
            <a:rPr lang="en-US"/>
            <a:t>Timeliness to SUD Treatment</a:t>
          </a:r>
        </a:p>
      </dgm:t>
    </dgm:pt>
    <dgm:pt modelId="{EFD0099D-64E1-470C-9DBB-52C20D4B2848}" type="parTrans" cxnId="{65D90A26-2DE8-43A8-A800-272EDD1618B4}">
      <dgm:prSet/>
      <dgm:spPr/>
      <dgm:t>
        <a:bodyPr/>
        <a:lstStyle/>
        <a:p>
          <a:endParaRPr lang="en-US"/>
        </a:p>
      </dgm:t>
    </dgm:pt>
    <dgm:pt modelId="{9E3769B6-96B2-474C-9C36-9DF378C9C53A}" type="sibTrans" cxnId="{65D90A26-2DE8-43A8-A800-272EDD1618B4}">
      <dgm:prSet/>
      <dgm:spPr/>
      <dgm:t>
        <a:bodyPr/>
        <a:lstStyle/>
        <a:p>
          <a:endParaRPr lang="en-US"/>
        </a:p>
      </dgm:t>
    </dgm:pt>
    <dgm:pt modelId="{EC44F35E-8E61-435B-8FFA-44982EA46BCB}">
      <dgm:prSet/>
      <dgm:spPr/>
      <dgm:t>
        <a:bodyPr/>
        <a:lstStyle/>
        <a:p>
          <a:r>
            <a:rPr lang="en-US"/>
            <a:t>Time in SUD Treatment</a:t>
          </a:r>
        </a:p>
      </dgm:t>
    </dgm:pt>
    <dgm:pt modelId="{78E93740-8CF0-4280-8773-CCDC0079BCB6}" type="parTrans" cxnId="{87F29985-47B6-4125-8021-AC7B14A72AF9}">
      <dgm:prSet/>
      <dgm:spPr/>
      <dgm:t>
        <a:bodyPr/>
        <a:lstStyle/>
        <a:p>
          <a:endParaRPr lang="en-US"/>
        </a:p>
      </dgm:t>
    </dgm:pt>
    <dgm:pt modelId="{8F9CC2ED-A7BA-47C6-B657-3EE20E2DE1EC}" type="sibTrans" cxnId="{87F29985-47B6-4125-8021-AC7B14A72AF9}">
      <dgm:prSet/>
      <dgm:spPr/>
      <dgm:t>
        <a:bodyPr/>
        <a:lstStyle/>
        <a:p>
          <a:endParaRPr lang="en-US"/>
        </a:p>
      </dgm:t>
    </dgm:pt>
    <dgm:pt modelId="{668368F8-9EBA-4A52-841A-07109BC0948F}">
      <dgm:prSet/>
      <dgm:spPr/>
      <dgm:t>
        <a:bodyPr/>
        <a:lstStyle/>
        <a:p>
          <a:r>
            <a:rPr lang="en-US"/>
            <a:t>SUD Treatment Discharge Status</a:t>
          </a:r>
        </a:p>
      </dgm:t>
    </dgm:pt>
    <dgm:pt modelId="{647A8F12-C276-42B1-AA75-1A99140B1219}" type="parTrans" cxnId="{A067D19E-0EBA-4DAE-91F4-68F07B383D80}">
      <dgm:prSet/>
      <dgm:spPr/>
      <dgm:t>
        <a:bodyPr/>
        <a:lstStyle/>
        <a:p>
          <a:endParaRPr lang="en-US"/>
        </a:p>
      </dgm:t>
    </dgm:pt>
    <dgm:pt modelId="{BCBA2B5C-795C-4228-BFDD-9D23716D798C}" type="sibTrans" cxnId="{A067D19E-0EBA-4DAE-91F4-68F07B383D80}">
      <dgm:prSet/>
      <dgm:spPr/>
      <dgm:t>
        <a:bodyPr/>
        <a:lstStyle/>
        <a:p>
          <a:endParaRPr lang="en-US"/>
        </a:p>
      </dgm:t>
    </dgm:pt>
    <dgm:pt modelId="{C67CC728-58DE-439F-B50E-45CA3D9C4599}" type="pres">
      <dgm:prSet presAssocID="{970D1CD9-A214-44E2-A7D8-90066FFB69A5}" presName="linear" presStyleCnt="0">
        <dgm:presLayoutVars>
          <dgm:animLvl val="lvl"/>
          <dgm:resizeHandles val="exact"/>
        </dgm:presLayoutVars>
      </dgm:prSet>
      <dgm:spPr/>
    </dgm:pt>
    <dgm:pt modelId="{C43307C5-CD8A-455A-A630-053625E668F8}" type="pres">
      <dgm:prSet presAssocID="{C7DBB040-1292-4D1B-BF4B-7A3BE3C238F2}" presName="parentText" presStyleLbl="node1" presStyleIdx="0" presStyleCnt="4">
        <dgm:presLayoutVars>
          <dgm:chMax val="0"/>
          <dgm:bulletEnabled val="1"/>
        </dgm:presLayoutVars>
      </dgm:prSet>
      <dgm:spPr/>
    </dgm:pt>
    <dgm:pt modelId="{0F5E8667-7EC1-4151-AD3F-BEDE5802384C}" type="pres">
      <dgm:prSet presAssocID="{5716E2CD-E864-4F16-A60F-DF4BD0D4B98B}" presName="spacer" presStyleCnt="0"/>
      <dgm:spPr/>
    </dgm:pt>
    <dgm:pt modelId="{D56AC0C9-1126-4847-ADBB-B03558E71DDF}" type="pres">
      <dgm:prSet presAssocID="{CBBAC4D7-0157-48FB-8886-8451EE3B6E0F}" presName="parentText" presStyleLbl="node1" presStyleIdx="1" presStyleCnt="4">
        <dgm:presLayoutVars>
          <dgm:chMax val="0"/>
          <dgm:bulletEnabled val="1"/>
        </dgm:presLayoutVars>
      </dgm:prSet>
      <dgm:spPr/>
    </dgm:pt>
    <dgm:pt modelId="{B49E6C21-07DB-4237-AAE9-C4C8CC1D822D}" type="pres">
      <dgm:prSet presAssocID="{9E3769B6-96B2-474C-9C36-9DF378C9C53A}" presName="spacer" presStyleCnt="0"/>
      <dgm:spPr/>
    </dgm:pt>
    <dgm:pt modelId="{39F80051-DB97-41A9-9BCE-9E61626F18F6}" type="pres">
      <dgm:prSet presAssocID="{EC44F35E-8E61-435B-8FFA-44982EA46BCB}" presName="parentText" presStyleLbl="node1" presStyleIdx="2" presStyleCnt="4">
        <dgm:presLayoutVars>
          <dgm:chMax val="0"/>
          <dgm:bulletEnabled val="1"/>
        </dgm:presLayoutVars>
      </dgm:prSet>
      <dgm:spPr/>
    </dgm:pt>
    <dgm:pt modelId="{24363F29-A18A-4E54-BF9F-0B41AA84B585}" type="pres">
      <dgm:prSet presAssocID="{8F9CC2ED-A7BA-47C6-B657-3EE20E2DE1EC}" presName="spacer" presStyleCnt="0"/>
      <dgm:spPr/>
    </dgm:pt>
    <dgm:pt modelId="{92E21ABE-1E43-463D-990F-D539AFB13CA3}" type="pres">
      <dgm:prSet presAssocID="{668368F8-9EBA-4A52-841A-07109BC0948F}" presName="parentText" presStyleLbl="node1" presStyleIdx="3" presStyleCnt="4">
        <dgm:presLayoutVars>
          <dgm:chMax val="0"/>
          <dgm:bulletEnabled val="1"/>
        </dgm:presLayoutVars>
      </dgm:prSet>
      <dgm:spPr/>
    </dgm:pt>
  </dgm:ptLst>
  <dgm:cxnLst>
    <dgm:cxn modelId="{65D90A26-2DE8-43A8-A800-272EDD1618B4}" srcId="{970D1CD9-A214-44E2-A7D8-90066FFB69A5}" destId="{CBBAC4D7-0157-48FB-8886-8451EE3B6E0F}" srcOrd="1" destOrd="0" parTransId="{EFD0099D-64E1-470C-9DBB-52C20D4B2848}" sibTransId="{9E3769B6-96B2-474C-9C36-9DF378C9C53A}"/>
    <dgm:cxn modelId="{F5898567-C513-4CA0-9C6D-746AF42427AB}" type="presOf" srcId="{C7DBB040-1292-4D1B-BF4B-7A3BE3C238F2}" destId="{C43307C5-CD8A-455A-A630-053625E668F8}" srcOrd="0" destOrd="0" presId="urn:microsoft.com/office/officeart/2005/8/layout/vList2"/>
    <dgm:cxn modelId="{E381E86D-9D0A-442F-AB83-EC6D82CB1BF8}" type="presOf" srcId="{668368F8-9EBA-4A52-841A-07109BC0948F}" destId="{92E21ABE-1E43-463D-990F-D539AFB13CA3}" srcOrd="0" destOrd="0" presId="urn:microsoft.com/office/officeart/2005/8/layout/vList2"/>
    <dgm:cxn modelId="{87F29985-47B6-4125-8021-AC7B14A72AF9}" srcId="{970D1CD9-A214-44E2-A7D8-90066FFB69A5}" destId="{EC44F35E-8E61-435B-8FFA-44982EA46BCB}" srcOrd="2" destOrd="0" parTransId="{78E93740-8CF0-4280-8773-CCDC0079BCB6}" sibTransId="{8F9CC2ED-A7BA-47C6-B657-3EE20E2DE1EC}"/>
    <dgm:cxn modelId="{9126709E-355F-4888-AC12-8DFF1D502A76}" type="presOf" srcId="{EC44F35E-8E61-435B-8FFA-44982EA46BCB}" destId="{39F80051-DB97-41A9-9BCE-9E61626F18F6}" srcOrd="0" destOrd="0" presId="urn:microsoft.com/office/officeart/2005/8/layout/vList2"/>
    <dgm:cxn modelId="{A067D19E-0EBA-4DAE-91F4-68F07B383D80}" srcId="{970D1CD9-A214-44E2-A7D8-90066FFB69A5}" destId="{668368F8-9EBA-4A52-841A-07109BC0948F}" srcOrd="3" destOrd="0" parTransId="{647A8F12-C276-42B1-AA75-1A99140B1219}" sibTransId="{BCBA2B5C-795C-4228-BFDD-9D23716D798C}"/>
    <dgm:cxn modelId="{EF2858AC-F98A-4F1A-B83C-14A76B47E4E6}" type="presOf" srcId="{CBBAC4D7-0157-48FB-8886-8451EE3B6E0F}" destId="{D56AC0C9-1126-4847-ADBB-B03558E71DDF}" srcOrd="0" destOrd="0" presId="urn:microsoft.com/office/officeart/2005/8/layout/vList2"/>
    <dgm:cxn modelId="{35DF28D7-E5E9-45B9-8D44-D7A7FF8A9877}" type="presOf" srcId="{970D1CD9-A214-44E2-A7D8-90066FFB69A5}" destId="{C67CC728-58DE-439F-B50E-45CA3D9C4599}" srcOrd="0" destOrd="0" presId="urn:microsoft.com/office/officeart/2005/8/layout/vList2"/>
    <dgm:cxn modelId="{753301FF-4107-47C0-86CF-B5B9EBEB4DC9}" srcId="{970D1CD9-A214-44E2-A7D8-90066FFB69A5}" destId="{C7DBB040-1292-4D1B-BF4B-7A3BE3C238F2}" srcOrd="0" destOrd="0" parTransId="{DE33AC60-EF95-4825-82D6-F430AAF6B9B9}" sibTransId="{5716E2CD-E864-4F16-A60F-DF4BD0D4B98B}"/>
    <dgm:cxn modelId="{C9AC2762-B366-4277-AAF3-588A2073BD2F}" type="presParOf" srcId="{C67CC728-58DE-439F-B50E-45CA3D9C4599}" destId="{C43307C5-CD8A-455A-A630-053625E668F8}" srcOrd="0" destOrd="0" presId="urn:microsoft.com/office/officeart/2005/8/layout/vList2"/>
    <dgm:cxn modelId="{6FFFDACB-E12D-4FCC-98E8-0DF50F91D574}" type="presParOf" srcId="{C67CC728-58DE-439F-B50E-45CA3D9C4599}" destId="{0F5E8667-7EC1-4151-AD3F-BEDE5802384C}" srcOrd="1" destOrd="0" presId="urn:microsoft.com/office/officeart/2005/8/layout/vList2"/>
    <dgm:cxn modelId="{0387FF50-6139-455D-BC97-F3DEC046DF9B}" type="presParOf" srcId="{C67CC728-58DE-439F-B50E-45CA3D9C4599}" destId="{D56AC0C9-1126-4847-ADBB-B03558E71DDF}" srcOrd="2" destOrd="0" presId="urn:microsoft.com/office/officeart/2005/8/layout/vList2"/>
    <dgm:cxn modelId="{90FC3F4E-9730-45B4-B43F-FC2D7AC17B31}" type="presParOf" srcId="{C67CC728-58DE-439F-B50E-45CA3D9C4599}" destId="{B49E6C21-07DB-4237-AAE9-C4C8CC1D822D}" srcOrd="3" destOrd="0" presId="urn:microsoft.com/office/officeart/2005/8/layout/vList2"/>
    <dgm:cxn modelId="{BE4468EE-43C5-4002-B949-DBC4AEB884ED}" type="presParOf" srcId="{C67CC728-58DE-439F-B50E-45CA3D9C4599}" destId="{39F80051-DB97-41A9-9BCE-9E61626F18F6}" srcOrd="4" destOrd="0" presId="urn:microsoft.com/office/officeart/2005/8/layout/vList2"/>
    <dgm:cxn modelId="{AB6FF57E-D9B7-46FA-8FB8-F4FE917848D8}" type="presParOf" srcId="{C67CC728-58DE-439F-B50E-45CA3D9C4599}" destId="{24363F29-A18A-4E54-BF9F-0B41AA84B585}" srcOrd="5" destOrd="0" presId="urn:microsoft.com/office/officeart/2005/8/layout/vList2"/>
    <dgm:cxn modelId="{C941E210-AAA3-477E-A5D2-AB681DF6520D}" type="presParOf" srcId="{C67CC728-58DE-439F-B50E-45CA3D9C4599}" destId="{92E21ABE-1E43-463D-990F-D539AFB13CA3}"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5920B14-CAA9-4B12-87DE-137F58AA263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BD96940-636D-4175-983B-0C246A5509F7}">
      <dgm:prSet custT="1"/>
      <dgm:spPr/>
      <dgm:t>
        <a:bodyPr/>
        <a:lstStyle/>
        <a:p>
          <a:r>
            <a:rPr lang="en-US" sz="1400" b="1"/>
            <a:t>Age</a:t>
          </a:r>
        </a:p>
      </dgm:t>
    </dgm:pt>
    <dgm:pt modelId="{8EB883FE-D0F1-4955-9207-0103536042DB}" type="parTrans" cxnId="{66BD7C69-C7CD-48B3-9831-C5DC69E3170A}">
      <dgm:prSet/>
      <dgm:spPr/>
      <dgm:t>
        <a:bodyPr/>
        <a:lstStyle/>
        <a:p>
          <a:endParaRPr lang="en-US"/>
        </a:p>
      </dgm:t>
    </dgm:pt>
    <dgm:pt modelId="{956B5292-7ED1-45C2-8793-66B54DE5EC58}" type="sibTrans" cxnId="{66BD7C69-C7CD-48B3-9831-C5DC69E3170A}">
      <dgm:prSet/>
      <dgm:spPr/>
      <dgm:t>
        <a:bodyPr/>
        <a:lstStyle/>
        <a:p>
          <a:endParaRPr lang="en-US"/>
        </a:p>
      </dgm:t>
    </dgm:pt>
    <dgm:pt modelId="{00A0DF25-EB0B-40AF-94C6-B92F66C241E2}">
      <dgm:prSet custT="1"/>
      <dgm:spPr/>
      <dgm:t>
        <a:bodyPr/>
        <a:lstStyle/>
        <a:p>
          <a:r>
            <a:rPr lang="en-US" sz="1400"/>
            <a:t>Range: 18-57 years old</a:t>
          </a:r>
        </a:p>
      </dgm:t>
    </dgm:pt>
    <dgm:pt modelId="{80E93701-FF53-41EE-A5B6-3781C9D254B1}" type="parTrans" cxnId="{E2684C38-0FEE-446F-BFBA-855516533F18}">
      <dgm:prSet/>
      <dgm:spPr/>
      <dgm:t>
        <a:bodyPr/>
        <a:lstStyle/>
        <a:p>
          <a:endParaRPr lang="en-US"/>
        </a:p>
      </dgm:t>
    </dgm:pt>
    <dgm:pt modelId="{7BB5B66A-05A2-40A9-B22F-88B98A768313}" type="sibTrans" cxnId="{E2684C38-0FEE-446F-BFBA-855516533F18}">
      <dgm:prSet/>
      <dgm:spPr/>
      <dgm:t>
        <a:bodyPr/>
        <a:lstStyle/>
        <a:p>
          <a:endParaRPr lang="en-US"/>
        </a:p>
      </dgm:t>
    </dgm:pt>
    <dgm:pt modelId="{B1FCFE00-B6DF-4AD8-9C28-8B2365ED42A6}">
      <dgm:prSet custT="1"/>
      <dgm:spPr/>
      <dgm:t>
        <a:bodyPr/>
        <a:lstStyle/>
        <a:p>
          <a:r>
            <a:rPr lang="en-US" sz="1400"/>
            <a:t>Mean: 33.5 years old</a:t>
          </a:r>
        </a:p>
      </dgm:t>
    </dgm:pt>
    <dgm:pt modelId="{9AF5393B-F94B-49BC-B790-E77721A7F7D6}" type="parTrans" cxnId="{FF7A8CCD-C05F-4B5D-9C59-C6805B7CD58A}">
      <dgm:prSet/>
      <dgm:spPr/>
      <dgm:t>
        <a:bodyPr/>
        <a:lstStyle/>
        <a:p>
          <a:endParaRPr lang="en-US"/>
        </a:p>
      </dgm:t>
    </dgm:pt>
    <dgm:pt modelId="{766B0F31-4F29-4802-BD0F-F98E3F91BB17}" type="sibTrans" cxnId="{FF7A8CCD-C05F-4B5D-9C59-C6805B7CD58A}">
      <dgm:prSet/>
      <dgm:spPr/>
      <dgm:t>
        <a:bodyPr/>
        <a:lstStyle/>
        <a:p>
          <a:endParaRPr lang="en-US"/>
        </a:p>
      </dgm:t>
    </dgm:pt>
    <dgm:pt modelId="{08D929D6-4AB2-4E58-AEC8-3DE94F7E43F1}">
      <dgm:prSet custT="1"/>
      <dgm:spPr/>
      <dgm:t>
        <a:bodyPr/>
        <a:lstStyle/>
        <a:p>
          <a:r>
            <a:rPr lang="en-US" sz="1400" b="1"/>
            <a:t>Sex</a:t>
          </a:r>
        </a:p>
      </dgm:t>
    </dgm:pt>
    <dgm:pt modelId="{EDC64EF7-7B3B-4309-BD08-4F912D74560C}" type="parTrans" cxnId="{8BF9BD57-CD70-4A8A-9B11-A9F2B37D6C84}">
      <dgm:prSet/>
      <dgm:spPr/>
      <dgm:t>
        <a:bodyPr/>
        <a:lstStyle/>
        <a:p>
          <a:endParaRPr lang="en-US"/>
        </a:p>
      </dgm:t>
    </dgm:pt>
    <dgm:pt modelId="{1548B29C-5F47-45DC-8667-F9A5419367AA}" type="sibTrans" cxnId="{8BF9BD57-CD70-4A8A-9B11-A9F2B37D6C84}">
      <dgm:prSet/>
      <dgm:spPr/>
      <dgm:t>
        <a:bodyPr/>
        <a:lstStyle/>
        <a:p>
          <a:endParaRPr lang="en-US"/>
        </a:p>
      </dgm:t>
    </dgm:pt>
    <dgm:pt modelId="{A0B92B5E-F994-4642-B25E-7EE0DBA69AA2}">
      <dgm:prSet custT="1"/>
      <dgm:spPr/>
      <dgm:t>
        <a:bodyPr/>
        <a:lstStyle/>
        <a:p>
          <a:r>
            <a:rPr lang="en-US" sz="1400"/>
            <a:t>Female: 524 (71.2%)</a:t>
          </a:r>
        </a:p>
      </dgm:t>
    </dgm:pt>
    <dgm:pt modelId="{9641C8CA-1C81-45EE-BA8B-EE5D23542E08}" type="parTrans" cxnId="{320B97E6-8960-4BF3-86F2-B17F257572F7}">
      <dgm:prSet/>
      <dgm:spPr/>
      <dgm:t>
        <a:bodyPr/>
        <a:lstStyle/>
        <a:p>
          <a:endParaRPr lang="en-US"/>
        </a:p>
      </dgm:t>
    </dgm:pt>
    <dgm:pt modelId="{B52DB609-3133-4F70-AE38-27084110EDDB}" type="sibTrans" cxnId="{320B97E6-8960-4BF3-86F2-B17F257572F7}">
      <dgm:prSet/>
      <dgm:spPr/>
      <dgm:t>
        <a:bodyPr/>
        <a:lstStyle/>
        <a:p>
          <a:endParaRPr lang="en-US"/>
        </a:p>
      </dgm:t>
    </dgm:pt>
    <dgm:pt modelId="{2D634C5F-60F1-4336-B462-7E83BF4CF825}">
      <dgm:prSet custT="1"/>
      <dgm:spPr/>
      <dgm:t>
        <a:bodyPr/>
        <a:lstStyle/>
        <a:p>
          <a:r>
            <a:rPr lang="en-US" sz="1400" b="1"/>
            <a:t>Education</a:t>
          </a:r>
        </a:p>
      </dgm:t>
    </dgm:pt>
    <dgm:pt modelId="{B750957A-1207-415F-AC16-8ADCD68FCAE1}" type="parTrans" cxnId="{047EEA54-ED80-4C81-944A-75178F1C975A}">
      <dgm:prSet/>
      <dgm:spPr/>
      <dgm:t>
        <a:bodyPr/>
        <a:lstStyle/>
        <a:p>
          <a:endParaRPr lang="en-US"/>
        </a:p>
      </dgm:t>
    </dgm:pt>
    <dgm:pt modelId="{E1A8B10E-774F-4191-A599-C8D28F407723}" type="sibTrans" cxnId="{047EEA54-ED80-4C81-944A-75178F1C975A}">
      <dgm:prSet/>
      <dgm:spPr/>
      <dgm:t>
        <a:bodyPr/>
        <a:lstStyle/>
        <a:p>
          <a:endParaRPr lang="en-US"/>
        </a:p>
      </dgm:t>
    </dgm:pt>
    <dgm:pt modelId="{E99A3BDE-84C5-480F-B106-BAC6EE288FC4}">
      <dgm:prSet custT="1"/>
      <dgm:spPr/>
      <dgm:t>
        <a:bodyPr/>
        <a:lstStyle/>
        <a:p>
          <a:r>
            <a:rPr lang="en-US" sz="1400"/>
            <a:t>Mean: 12.5 years </a:t>
          </a:r>
        </a:p>
      </dgm:t>
    </dgm:pt>
    <dgm:pt modelId="{2309821F-7943-46C2-9A45-99EDDEE24FED}" type="parTrans" cxnId="{1A69D1C2-4929-49FA-950E-A352DE8C421A}">
      <dgm:prSet/>
      <dgm:spPr/>
      <dgm:t>
        <a:bodyPr/>
        <a:lstStyle/>
        <a:p>
          <a:endParaRPr lang="en-US"/>
        </a:p>
      </dgm:t>
    </dgm:pt>
    <dgm:pt modelId="{10267175-02F5-4B5A-B02B-80C61D96226B}" type="sibTrans" cxnId="{1A69D1C2-4929-49FA-950E-A352DE8C421A}">
      <dgm:prSet/>
      <dgm:spPr/>
      <dgm:t>
        <a:bodyPr/>
        <a:lstStyle/>
        <a:p>
          <a:endParaRPr lang="en-US"/>
        </a:p>
      </dgm:t>
    </dgm:pt>
    <dgm:pt modelId="{676AC66F-693F-49D0-BB20-0C12AE338C47}">
      <dgm:prSet custT="1"/>
      <dgm:spPr/>
      <dgm:t>
        <a:bodyPr/>
        <a:lstStyle/>
        <a:p>
          <a:r>
            <a:rPr lang="en-US" sz="1400" b="1"/>
            <a:t>Race</a:t>
          </a:r>
        </a:p>
      </dgm:t>
    </dgm:pt>
    <dgm:pt modelId="{AD32C13C-9D91-4158-A75B-5ADB4F9FA9B5}" type="parTrans" cxnId="{4F81268C-C95A-4E32-95F8-EDE2D09AF76D}">
      <dgm:prSet/>
      <dgm:spPr/>
      <dgm:t>
        <a:bodyPr/>
        <a:lstStyle/>
        <a:p>
          <a:endParaRPr lang="en-US"/>
        </a:p>
      </dgm:t>
    </dgm:pt>
    <dgm:pt modelId="{E48704FD-2670-4806-A354-1DE0E6ED77E0}" type="sibTrans" cxnId="{4F81268C-C95A-4E32-95F8-EDE2D09AF76D}">
      <dgm:prSet/>
      <dgm:spPr/>
      <dgm:t>
        <a:bodyPr/>
        <a:lstStyle/>
        <a:p>
          <a:endParaRPr lang="en-US"/>
        </a:p>
      </dgm:t>
    </dgm:pt>
    <dgm:pt modelId="{9E6F5CD7-9466-4613-B510-C1465EF74997}">
      <dgm:prSet custT="1"/>
      <dgm:spPr/>
      <dgm:t>
        <a:bodyPr/>
        <a:lstStyle/>
        <a:p>
          <a:r>
            <a:rPr lang="en-US" sz="1400"/>
            <a:t>American Indian: 44 (6.0%)</a:t>
          </a:r>
        </a:p>
      </dgm:t>
    </dgm:pt>
    <dgm:pt modelId="{14DADFC9-B5A5-4563-B5C4-301F58F35F7E}" type="parTrans" cxnId="{2B4E6839-6CAE-455D-AC15-A087FB3AC2E2}">
      <dgm:prSet/>
      <dgm:spPr/>
      <dgm:t>
        <a:bodyPr/>
        <a:lstStyle/>
        <a:p>
          <a:endParaRPr lang="en-US"/>
        </a:p>
      </dgm:t>
    </dgm:pt>
    <dgm:pt modelId="{B3C28261-E2BA-4B95-ADBC-19E6CB1DAC83}" type="sibTrans" cxnId="{2B4E6839-6CAE-455D-AC15-A087FB3AC2E2}">
      <dgm:prSet/>
      <dgm:spPr/>
      <dgm:t>
        <a:bodyPr/>
        <a:lstStyle/>
        <a:p>
          <a:endParaRPr lang="en-US"/>
        </a:p>
      </dgm:t>
    </dgm:pt>
    <dgm:pt modelId="{E13C00D4-F6A0-4C94-82B6-25EBAA5BF17C}">
      <dgm:prSet custT="1"/>
      <dgm:spPr/>
      <dgm:t>
        <a:bodyPr/>
        <a:lstStyle/>
        <a:p>
          <a:r>
            <a:rPr lang="en-US" sz="1400"/>
            <a:t>Asian/Native Hawaiian: 38 (5.2%)</a:t>
          </a:r>
        </a:p>
      </dgm:t>
    </dgm:pt>
    <dgm:pt modelId="{C1C3C1E5-29BE-4BEF-BB33-501ACCDA8007}" type="parTrans" cxnId="{EC62D05B-136D-4AD1-A2D1-D773A8763EE4}">
      <dgm:prSet/>
      <dgm:spPr/>
      <dgm:t>
        <a:bodyPr/>
        <a:lstStyle/>
        <a:p>
          <a:endParaRPr lang="en-US"/>
        </a:p>
      </dgm:t>
    </dgm:pt>
    <dgm:pt modelId="{626B9D64-88CB-43BF-AA50-ABD3BCE57B12}" type="sibTrans" cxnId="{EC62D05B-136D-4AD1-A2D1-D773A8763EE4}">
      <dgm:prSet/>
      <dgm:spPr/>
      <dgm:t>
        <a:bodyPr/>
        <a:lstStyle/>
        <a:p>
          <a:endParaRPr lang="en-US"/>
        </a:p>
      </dgm:t>
    </dgm:pt>
    <dgm:pt modelId="{8DBC0DB6-ADA9-459D-BF07-26B380A1A09F}">
      <dgm:prSet custT="1"/>
      <dgm:spPr/>
      <dgm:t>
        <a:bodyPr/>
        <a:lstStyle/>
        <a:p>
          <a:r>
            <a:rPr lang="en-US" sz="1400" b="1"/>
            <a:t>Ethnicity</a:t>
          </a:r>
        </a:p>
      </dgm:t>
    </dgm:pt>
    <dgm:pt modelId="{19D2E0A0-26E6-4DF6-8040-480D9A8DCEBA}" type="parTrans" cxnId="{1E68FB21-B71E-4866-A0CC-C8983BE38500}">
      <dgm:prSet/>
      <dgm:spPr/>
      <dgm:t>
        <a:bodyPr/>
        <a:lstStyle/>
        <a:p>
          <a:endParaRPr lang="en-US"/>
        </a:p>
      </dgm:t>
    </dgm:pt>
    <dgm:pt modelId="{E544837B-FFF6-4FB7-B40A-C8FB2C551AAD}" type="sibTrans" cxnId="{1E68FB21-B71E-4866-A0CC-C8983BE38500}">
      <dgm:prSet/>
      <dgm:spPr/>
      <dgm:t>
        <a:bodyPr/>
        <a:lstStyle/>
        <a:p>
          <a:endParaRPr lang="en-US"/>
        </a:p>
      </dgm:t>
    </dgm:pt>
    <dgm:pt modelId="{70FFA5E0-E3D3-48CC-88B4-5EDFF214D889}">
      <dgm:prSet custT="1"/>
      <dgm:spPr/>
      <dgm:t>
        <a:bodyPr/>
        <a:lstStyle/>
        <a:p>
          <a:r>
            <a:rPr lang="en-US" sz="1400"/>
            <a:t>Hispanic/Latino: 204 (27.7%)</a:t>
          </a:r>
        </a:p>
      </dgm:t>
    </dgm:pt>
    <dgm:pt modelId="{647F22BA-8C05-4390-90C1-754192E67E9D}" type="parTrans" cxnId="{4910EC11-53F9-4A33-9807-1075AF188665}">
      <dgm:prSet/>
      <dgm:spPr/>
      <dgm:t>
        <a:bodyPr/>
        <a:lstStyle/>
        <a:p>
          <a:endParaRPr lang="en-US"/>
        </a:p>
      </dgm:t>
    </dgm:pt>
    <dgm:pt modelId="{4E163FDF-8DE1-439F-A59A-4DA749FBCDE1}" type="sibTrans" cxnId="{4910EC11-53F9-4A33-9807-1075AF188665}">
      <dgm:prSet/>
      <dgm:spPr/>
      <dgm:t>
        <a:bodyPr/>
        <a:lstStyle/>
        <a:p>
          <a:endParaRPr lang="en-US"/>
        </a:p>
      </dgm:t>
    </dgm:pt>
    <dgm:pt modelId="{D2E6BB29-6238-451A-B493-FA8DC714EC9A}">
      <dgm:prSet custT="1"/>
      <dgm:spPr/>
      <dgm:t>
        <a:bodyPr/>
        <a:lstStyle/>
        <a:p>
          <a:r>
            <a:rPr lang="en-US" sz="1400"/>
            <a:t>Non-Hispanic/Latino: 369 (50.1%)</a:t>
          </a:r>
        </a:p>
      </dgm:t>
    </dgm:pt>
    <dgm:pt modelId="{5A948566-C3B2-4F0C-8A0F-9C12532095D5}" type="parTrans" cxnId="{C63B4C2C-A5F5-4441-A85F-DA60BD425CE7}">
      <dgm:prSet/>
      <dgm:spPr/>
      <dgm:t>
        <a:bodyPr/>
        <a:lstStyle/>
        <a:p>
          <a:endParaRPr lang="en-US"/>
        </a:p>
      </dgm:t>
    </dgm:pt>
    <dgm:pt modelId="{8FF969D3-0C79-4FB6-BE6C-2D0610CA72AA}" type="sibTrans" cxnId="{C63B4C2C-A5F5-4441-A85F-DA60BD425CE7}">
      <dgm:prSet/>
      <dgm:spPr/>
      <dgm:t>
        <a:bodyPr/>
        <a:lstStyle/>
        <a:p>
          <a:endParaRPr lang="en-US"/>
        </a:p>
      </dgm:t>
    </dgm:pt>
    <dgm:pt modelId="{DE3D1EF2-2A2D-44A0-BCE9-1C19531CB4F8}">
      <dgm:prSet custT="1"/>
      <dgm:spPr/>
      <dgm:t>
        <a:bodyPr/>
        <a:lstStyle/>
        <a:p>
          <a:r>
            <a:rPr lang="en-US" sz="1400"/>
            <a:t>Median: 12.0 years</a:t>
          </a:r>
        </a:p>
      </dgm:t>
    </dgm:pt>
    <dgm:pt modelId="{9CDDF2B3-40FF-47A0-818A-18BB1116C21A}" type="parTrans" cxnId="{9499FC17-CC00-45C3-8476-D2E01A1009DD}">
      <dgm:prSet/>
      <dgm:spPr/>
      <dgm:t>
        <a:bodyPr/>
        <a:lstStyle/>
        <a:p>
          <a:endParaRPr lang="en-US"/>
        </a:p>
      </dgm:t>
    </dgm:pt>
    <dgm:pt modelId="{7852C50B-2CD7-4633-B91C-4C42A682AAC7}" type="sibTrans" cxnId="{9499FC17-CC00-45C3-8476-D2E01A1009DD}">
      <dgm:prSet/>
      <dgm:spPr/>
      <dgm:t>
        <a:bodyPr/>
        <a:lstStyle/>
        <a:p>
          <a:endParaRPr lang="en-US"/>
        </a:p>
      </dgm:t>
    </dgm:pt>
    <dgm:pt modelId="{1CDC3EE9-A5E4-4A2A-A5BE-BF8E15C49B32}">
      <dgm:prSet custT="1"/>
      <dgm:spPr/>
      <dgm:t>
        <a:bodyPr/>
        <a:lstStyle/>
        <a:p>
          <a:r>
            <a:rPr lang="en-US" sz="1400"/>
            <a:t>Black/African American: 146 (19.8%)</a:t>
          </a:r>
        </a:p>
      </dgm:t>
    </dgm:pt>
    <dgm:pt modelId="{0D6D1C90-6F76-4FF3-B4A7-9C093381FC4B}" type="parTrans" cxnId="{60B2D365-69C2-4F5A-B94F-95A4277ADFC2}">
      <dgm:prSet/>
      <dgm:spPr/>
      <dgm:t>
        <a:bodyPr/>
        <a:lstStyle/>
        <a:p>
          <a:endParaRPr lang="en-US"/>
        </a:p>
      </dgm:t>
    </dgm:pt>
    <dgm:pt modelId="{84357E43-36D6-4158-8B84-17F7A0E801D1}" type="sibTrans" cxnId="{60B2D365-69C2-4F5A-B94F-95A4277ADFC2}">
      <dgm:prSet/>
      <dgm:spPr/>
      <dgm:t>
        <a:bodyPr/>
        <a:lstStyle/>
        <a:p>
          <a:endParaRPr lang="en-US"/>
        </a:p>
      </dgm:t>
    </dgm:pt>
    <dgm:pt modelId="{8E742EA8-6804-4BC7-B6EE-D0D6289870CD}">
      <dgm:prSet custT="1"/>
      <dgm:spPr/>
      <dgm:t>
        <a:bodyPr/>
        <a:lstStyle/>
        <a:p>
          <a:r>
            <a:rPr lang="en-US" sz="1400"/>
            <a:t>White: 448 (60.9%)</a:t>
          </a:r>
        </a:p>
      </dgm:t>
    </dgm:pt>
    <dgm:pt modelId="{891DEFCE-65E8-41AA-8E48-0DA0CF99D0B3}" type="parTrans" cxnId="{7AD6FBE7-675F-4188-8FEF-7C81E915EC53}">
      <dgm:prSet/>
      <dgm:spPr/>
      <dgm:t>
        <a:bodyPr/>
        <a:lstStyle/>
        <a:p>
          <a:endParaRPr lang="en-US"/>
        </a:p>
      </dgm:t>
    </dgm:pt>
    <dgm:pt modelId="{C590D5E7-E3EA-4215-81BA-093D867E87FC}" type="sibTrans" cxnId="{7AD6FBE7-675F-4188-8FEF-7C81E915EC53}">
      <dgm:prSet/>
      <dgm:spPr/>
      <dgm:t>
        <a:bodyPr/>
        <a:lstStyle/>
        <a:p>
          <a:endParaRPr lang="en-US"/>
        </a:p>
      </dgm:t>
    </dgm:pt>
    <dgm:pt modelId="{72B0A724-0E83-4047-9A26-AD883CB5C720}">
      <dgm:prSet custT="1"/>
      <dgm:spPr/>
      <dgm:t>
        <a:bodyPr/>
        <a:lstStyle/>
        <a:p>
          <a:r>
            <a:rPr lang="en-US" sz="1400"/>
            <a:t>Unable to Determine: 33 (4.5%)</a:t>
          </a:r>
        </a:p>
      </dgm:t>
    </dgm:pt>
    <dgm:pt modelId="{252CDA4D-0138-4F2D-8AEF-ADA0094B3D90}" type="parTrans" cxnId="{B5B137E7-317C-4CA4-9ACD-FA936A636F8C}">
      <dgm:prSet/>
      <dgm:spPr/>
      <dgm:t>
        <a:bodyPr/>
        <a:lstStyle/>
        <a:p>
          <a:endParaRPr lang="en-US"/>
        </a:p>
      </dgm:t>
    </dgm:pt>
    <dgm:pt modelId="{8BB453BD-238C-48BC-A1E7-A17DD6069663}" type="sibTrans" cxnId="{B5B137E7-317C-4CA4-9ACD-FA936A636F8C}">
      <dgm:prSet/>
      <dgm:spPr/>
      <dgm:t>
        <a:bodyPr/>
        <a:lstStyle/>
        <a:p>
          <a:endParaRPr lang="en-US"/>
        </a:p>
      </dgm:t>
    </dgm:pt>
    <dgm:pt modelId="{BACC70C4-1904-4A96-9DEC-BF506BF1B5F7}">
      <dgm:prSet custT="1"/>
      <dgm:spPr/>
      <dgm:t>
        <a:bodyPr/>
        <a:lstStyle/>
        <a:p>
          <a:r>
            <a:rPr lang="en-US" sz="1400"/>
            <a:t>Unknown/Missing: 27 (3.7%)</a:t>
          </a:r>
        </a:p>
      </dgm:t>
    </dgm:pt>
    <dgm:pt modelId="{4136FD1B-7607-40D1-817E-830CCE901E11}" type="parTrans" cxnId="{BD65EB8E-817D-45A6-9D40-AB563B5A99FE}">
      <dgm:prSet/>
      <dgm:spPr/>
      <dgm:t>
        <a:bodyPr/>
        <a:lstStyle/>
        <a:p>
          <a:endParaRPr lang="en-US"/>
        </a:p>
      </dgm:t>
    </dgm:pt>
    <dgm:pt modelId="{50D497B9-EA0F-4818-8AE1-EAAE442E0965}" type="sibTrans" cxnId="{BD65EB8E-817D-45A6-9D40-AB563B5A99FE}">
      <dgm:prSet/>
      <dgm:spPr/>
      <dgm:t>
        <a:bodyPr/>
        <a:lstStyle/>
        <a:p>
          <a:endParaRPr lang="en-US"/>
        </a:p>
      </dgm:t>
    </dgm:pt>
    <dgm:pt modelId="{9A67FE63-FFDC-4DDA-8C50-4198D8DC6A8E}">
      <dgm:prSet custT="1"/>
      <dgm:spPr/>
      <dgm:t>
        <a:bodyPr/>
        <a:lstStyle/>
        <a:p>
          <a:r>
            <a:rPr lang="en-US" sz="1400"/>
            <a:t>Unknown/Missing: 163 (22.1%)</a:t>
          </a:r>
        </a:p>
      </dgm:t>
    </dgm:pt>
    <dgm:pt modelId="{2BDCE4D5-D97F-4328-A1E3-388C7C52DA16}" type="parTrans" cxnId="{E94AD808-78F6-4E28-B54E-1CF45C7BCAD6}">
      <dgm:prSet/>
      <dgm:spPr/>
      <dgm:t>
        <a:bodyPr/>
        <a:lstStyle/>
        <a:p>
          <a:endParaRPr lang="en-US"/>
        </a:p>
      </dgm:t>
    </dgm:pt>
    <dgm:pt modelId="{2FCC08D4-3B2D-4431-85ED-13127C50CE5F}" type="sibTrans" cxnId="{E94AD808-78F6-4E28-B54E-1CF45C7BCAD6}">
      <dgm:prSet/>
      <dgm:spPr/>
      <dgm:t>
        <a:bodyPr/>
        <a:lstStyle/>
        <a:p>
          <a:endParaRPr lang="en-US"/>
        </a:p>
      </dgm:t>
    </dgm:pt>
    <dgm:pt modelId="{A0E84EE0-41AA-41AC-A36F-6767F54857F0}">
      <dgm:prSet custT="1"/>
      <dgm:spPr/>
      <dgm:t>
        <a:bodyPr/>
        <a:lstStyle/>
        <a:p>
          <a:r>
            <a:rPr lang="en-US" sz="1400"/>
            <a:t>Median: 33.1 years old</a:t>
          </a:r>
        </a:p>
      </dgm:t>
    </dgm:pt>
    <dgm:pt modelId="{92348D5D-FA0A-43AF-93FC-0BE10A375AA9}" type="parTrans" cxnId="{C98B09F0-6C92-4478-A68D-6CF9F0880E21}">
      <dgm:prSet/>
      <dgm:spPr/>
      <dgm:t>
        <a:bodyPr/>
        <a:lstStyle/>
        <a:p>
          <a:endParaRPr lang="en-US"/>
        </a:p>
      </dgm:t>
    </dgm:pt>
    <dgm:pt modelId="{2FB67550-1352-4C58-ABB4-5A00984E0532}" type="sibTrans" cxnId="{C98B09F0-6C92-4478-A68D-6CF9F0880E21}">
      <dgm:prSet/>
      <dgm:spPr/>
      <dgm:t>
        <a:bodyPr/>
        <a:lstStyle/>
        <a:p>
          <a:endParaRPr lang="en-US"/>
        </a:p>
      </dgm:t>
    </dgm:pt>
    <dgm:pt modelId="{6FB374E3-0CC6-4B18-8616-1E864BC184DE}">
      <dgm:prSet custT="1"/>
      <dgm:spPr/>
      <dgm:t>
        <a:bodyPr/>
        <a:lstStyle/>
        <a:p>
          <a:r>
            <a:rPr lang="en-US" sz="1400"/>
            <a:t>Male: 212 (28.8%)</a:t>
          </a:r>
        </a:p>
      </dgm:t>
    </dgm:pt>
    <dgm:pt modelId="{30375131-70EC-440E-9A7B-B3D41312EA27}" type="parTrans" cxnId="{1D2C79AC-31E3-463E-B643-AC8903D6AB08}">
      <dgm:prSet/>
      <dgm:spPr/>
      <dgm:t>
        <a:bodyPr/>
        <a:lstStyle/>
        <a:p>
          <a:endParaRPr lang="en-US"/>
        </a:p>
      </dgm:t>
    </dgm:pt>
    <dgm:pt modelId="{634A499A-CDF7-4C45-8B27-9CF313CB4F15}" type="sibTrans" cxnId="{1D2C79AC-31E3-463E-B643-AC8903D6AB08}">
      <dgm:prSet/>
      <dgm:spPr/>
      <dgm:t>
        <a:bodyPr/>
        <a:lstStyle/>
        <a:p>
          <a:endParaRPr lang="en-US"/>
        </a:p>
      </dgm:t>
    </dgm:pt>
    <dgm:pt modelId="{63247BF4-3146-436D-892C-E000F44D5C8D}" type="pres">
      <dgm:prSet presAssocID="{45920B14-CAA9-4B12-87DE-137F58AA263A}" presName="linear" presStyleCnt="0">
        <dgm:presLayoutVars>
          <dgm:dir/>
          <dgm:animLvl val="lvl"/>
          <dgm:resizeHandles val="exact"/>
        </dgm:presLayoutVars>
      </dgm:prSet>
      <dgm:spPr/>
    </dgm:pt>
    <dgm:pt modelId="{96FBABE5-FF20-414B-9330-F879E53F9F57}" type="pres">
      <dgm:prSet presAssocID="{CBD96940-636D-4175-983B-0C246A5509F7}" presName="parentLin" presStyleCnt="0"/>
      <dgm:spPr/>
    </dgm:pt>
    <dgm:pt modelId="{C5CC76C8-C16B-4EF4-B55E-244E57F2A49A}" type="pres">
      <dgm:prSet presAssocID="{CBD96940-636D-4175-983B-0C246A5509F7}" presName="parentLeftMargin" presStyleLbl="node1" presStyleIdx="0" presStyleCnt="5"/>
      <dgm:spPr/>
    </dgm:pt>
    <dgm:pt modelId="{D7B85348-E30D-4641-B02D-CAB8E7361749}" type="pres">
      <dgm:prSet presAssocID="{CBD96940-636D-4175-983B-0C246A5509F7}" presName="parentText" presStyleLbl="node1" presStyleIdx="0" presStyleCnt="5">
        <dgm:presLayoutVars>
          <dgm:chMax val="0"/>
          <dgm:bulletEnabled val="1"/>
        </dgm:presLayoutVars>
      </dgm:prSet>
      <dgm:spPr/>
    </dgm:pt>
    <dgm:pt modelId="{9A54935C-92CA-41E9-9ECF-0A91FB2370B7}" type="pres">
      <dgm:prSet presAssocID="{CBD96940-636D-4175-983B-0C246A5509F7}" presName="negativeSpace" presStyleCnt="0"/>
      <dgm:spPr/>
    </dgm:pt>
    <dgm:pt modelId="{AB9DA724-6076-42AC-9B1E-001FE7A03F24}" type="pres">
      <dgm:prSet presAssocID="{CBD96940-636D-4175-983B-0C246A5509F7}" presName="childText" presStyleLbl="conFgAcc1" presStyleIdx="0" presStyleCnt="5">
        <dgm:presLayoutVars>
          <dgm:bulletEnabled val="1"/>
        </dgm:presLayoutVars>
      </dgm:prSet>
      <dgm:spPr/>
    </dgm:pt>
    <dgm:pt modelId="{93092758-1278-4096-BF94-D9CDD50BC9FA}" type="pres">
      <dgm:prSet presAssocID="{956B5292-7ED1-45C2-8793-66B54DE5EC58}" presName="spaceBetweenRectangles" presStyleCnt="0"/>
      <dgm:spPr/>
    </dgm:pt>
    <dgm:pt modelId="{0FEC69D9-8276-46EA-AD1B-C3718CED5B7A}" type="pres">
      <dgm:prSet presAssocID="{08D929D6-4AB2-4E58-AEC8-3DE94F7E43F1}" presName="parentLin" presStyleCnt="0"/>
      <dgm:spPr/>
    </dgm:pt>
    <dgm:pt modelId="{DC49A463-B34C-4BFF-B0BD-706C61FE2764}" type="pres">
      <dgm:prSet presAssocID="{08D929D6-4AB2-4E58-AEC8-3DE94F7E43F1}" presName="parentLeftMargin" presStyleLbl="node1" presStyleIdx="0" presStyleCnt="5"/>
      <dgm:spPr/>
    </dgm:pt>
    <dgm:pt modelId="{DD9B3DBE-605E-4DE0-A951-B003AFFA973B}" type="pres">
      <dgm:prSet presAssocID="{08D929D6-4AB2-4E58-AEC8-3DE94F7E43F1}" presName="parentText" presStyleLbl="node1" presStyleIdx="1" presStyleCnt="5">
        <dgm:presLayoutVars>
          <dgm:chMax val="0"/>
          <dgm:bulletEnabled val="1"/>
        </dgm:presLayoutVars>
      </dgm:prSet>
      <dgm:spPr/>
    </dgm:pt>
    <dgm:pt modelId="{F6D026DC-E442-40D9-8DAF-ED2062892FB4}" type="pres">
      <dgm:prSet presAssocID="{08D929D6-4AB2-4E58-AEC8-3DE94F7E43F1}" presName="negativeSpace" presStyleCnt="0"/>
      <dgm:spPr/>
    </dgm:pt>
    <dgm:pt modelId="{4F735671-2F57-4233-848F-C16F7620CA0F}" type="pres">
      <dgm:prSet presAssocID="{08D929D6-4AB2-4E58-AEC8-3DE94F7E43F1}" presName="childText" presStyleLbl="conFgAcc1" presStyleIdx="1" presStyleCnt="5">
        <dgm:presLayoutVars>
          <dgm:bulletEnabled val="1"/>
        </dgm:presLayoutVars>
      </dgm:prSet>
      <dgm:spPr/>
    </dgm:pt>
    <dgm:pt modelId="{649A26AB-6706-4027-9528-4D3BFF489508}" type="pres">
      <dgm:prSet presAssocID="{1548B29C-5F47-45DC-8667-F9A5419367AA}" presName="spaceBetweenRectangles" presStyleCnt="0"/>
      <dgm:spPr/>
    </dgm:pt>
    <dgm:pt modelId="{B10B7A32-51CF-4DFB-86D4-4F638F1A719B}" type="pres">
      <dgm:prSet presAssocID="{2D634C5F-60F1-4336-B462-7E83BF4CF825}" presName="parentLin" presStyleCnt="0"/>
      <dgm:spPr/>
    </dgm:pt>
    <dgm:pt modelId="{538448AE-7B18-458F-A059-9F22649C1ACE}" type="pres">
      <dgm:prSet presAssocID="{2D634C5F-60F1-4336-B462-7E83BF4CF825}" presName="parentLeftMargin" presStyleLbl="node1" presStyleIdx="1" presStyleCnt="5"/>
      <dgm:spPr/>
    </dgm:pt>
    <dgm:pt modelId="{C156E274-9329-4598-96B0-2857FF8DFD05}" type="pres">
      <dgm:prSet presAssocID="{2D634C5F-60F1-4336-B462-7E83BF4CF825}" presName="parentText" presStyleLbl="node1" presStyleIdx="2" presStyleCnt="5">
        <dgm:presLayoutVars>
          <dgm:chMax val="0"/>
          <dgm:bulletEnabled val="1"/>
        </dgm:presLayoutVars>
      </dgm:prSet>
      <dgm:spPr/>
    </dgm:pt>
    <dgm:pt modelId="{E5E08291-DBE2-4621-B6C2-46AB2AB1126D}" type="pres">
      <dgm:prSet presAssocID="{2D634C5F-60F1-4336-B462-7E83BF4CF825}" presName="negativeSpace" presStyleCnt="0"/>
      <dgm:spPr/>
    </dgm:pt>
    <dgm:pt modelId="{E1C86136-2BB6-48B8-BCE6-46DC0D911830}" type="pres">
      <dgm:prSet presAssocID="{2D634C5F-60F1-4336-B462-7E83BF4CF825}" presName="childText" presStyleLbl="conFgAcc1" presStyleIdx="2" presStyleCnt="5">
        <dgm:presLayoutVars>
          <dgm:bulletEnabled val="1"/>
        </dgm:presLayoutVars>
      </dgm:prSet>
      <dgm:spPr/>
    </dgm:pt>
    <dgm:pt modelId="{F000FEA5-ED4C-48C7-BAB9-6F9DEFDDFF6A}" type="pres">
      <dgm:prSet presAssocID="{E1A8B10E-774F-4191-A599-C8D28F407723}" presName="spaceBetweenRectangles" presStyleCnt="0"/>
      <dgm:spPr/>
    </dgm:pt>
    <dgm:pt modelId="{350B2643-7A7A-4DE5-9F2F-8B2C0985538D}" type="pres">
      <dgm:prSet presAssocID="{676AC66F-693F-49D0-BB20-0C12AE338C47}" presName="parentLin" presStyleCnt="0"/>
      <dgm:spPr/>
    </dgm:pt>
    <dgm:pt modelId="{E44AE41C-F57F-4761-B636-4B44C9E86FEC}" type="pres">
      <dgm:prSet presAssocID="{676AC66F-693F-49D0-BB20-0C12AE338C47}" presName="parentLeftMargin" presStyleLbl="node1" presStyleIdx="2" presStyleCnt="5"/>
      <dgm:spPr/>
    </dgm:pt>
    <dgm:pt modelId="{7EF254A8-60FB-4F81-A327-905DBE39246C}" type="pres">
      <dgm:prSet presAssocID="{676AC66F-693F-49D0-BB20-0C12AE338C47}" presName="parentText" presStyleLbl="node1" presStyleIdx="3" presStyleCnt="5">
        <dgm:presLayoutVars>
          <dgm:chMax val="0"/>
          <dgm:bulletEnabled val="1"/>
        </dgm:presLayoutVars>
      </dgm:prSet>
      <dgm:spPr/>
    </dgm:pt>
    <dgm:pt modelId="{857C03F0-643D-4C5B-ACC0-B7A7C370047B}" type="pres">
      <dgm:prSet presAssocID="{676AC66F-693F-49D0-BB20-0C12AE338C47}" presName="negativeSpace" presStyleCnt="0"/>
      <dgm:spPr/>
    </dgm:pt>
    <dgm:pt modelId="{E3B509AB-FA71-4C91-B740-CD4487BAD964}" type="pres">
      <dgm:prSet presAssocID="{676AC66F-693F-49D0-BB20-0C12AE338C47}" presName="childText" presStyleLbl="conFgAcc1" presStyleIdx="3" presStyleCnt="5">
        <dgm:presLayoutVars>
          <dgm:bulletEnabled val="1"/>
        </dgm:presLayoutVars>
      </dgm:prSet>
      <dgm:spPr/>
    </dgm:pt>
    <dgm:pt modelId="{A91BE557-265F-4AAC-8265-3128A9659290}" type="pres">
      <dgm:prSet presAssocID="{E48704FD-2670-4806-A354-1DE0E6ED77E0}" presName="spaceBetweenRectangles" presStyleCnt="0"/>
      <dgm:spPr/>
    </dgm:pt>
    <dgm:pt modelId="{F4B845A9-5146-42FF-BB33-2A3260F452F0}" type="pres">
      <dgm:prSet presAssocID="{8DBC0DB6-ADA9-459D-BF07-26B380A1A09F}" presName="parentLin" presStyleCnt="0"/>
      <dgm:spPr/>
    </dgm:pt>
    <dgm:pt modelId="{87F2F602-8606-47A6-B69B-49E5CC403B00}" type="pres">
      <dgm:prSet presAssocID="{8DBC0DB6-ADA9-459D-BF07-26B380A1A09F}" presName="parentLeftMargin" presStyleLbl="node1" presStyleIdx="3" presStyleCnt="5"/>
      <dgm:spPr/>
    </dgm:pt>
    <dgm:pt modelId="{21F58841-90D4-4BDE-8343-B40A320F3D4C}" type="pres">
      <dgm:prSet presAssocID="{8DBC0DB6-ADA9-459D-BF07-26B380A1A09F}" presName="parentText" presStyleLbl="node1" presStyleIdx="4" presStyleCnt="5">
        <dgm:presLayoutVars>
          <dgm:chMax val="0"/>
          <dgm:bulletEnabled val="1"/>
        </dgm:presLayoutVars>
      </dgm:prSet>
      <dgm:spPr/>
    </dgm:pt>
    <dgm:pt modelId="{518AAD04-D9DC-4961-A45F-DEB7C857CB3A}" type="pres">
      <dgm:prSet presAssocID="{8DBC0DB6-ADA9-459D-BF07-26B380A1A09F}" presName="negativeSpace" presStyleCnt="0"/>
      <dgm:spPr/>
    </dgm:pt>
    <dgm:pt modelId="{B528CED5-5165-4DCE-81A6-E9C5F4ABD447}" type="pres">
      <dgm:prSet presAssocID="{8DBC0DB6-ADA9-459D-BF07-26B380A1A09F}" presName="childText" presStyleLbl="conFgAcc1" presStyleIdx="4" presStyleCnt="5">
        <dgm:presLayoutVars>
          <dgm:bulletEnabled val="1"/>
        </dgm:presLayoutVars>
      </dgm:prSet>
      <dgm:spPr/>
    </dgm:pt>
  </dgm:ptLst>
  <dgm:cxnLst>
    <dgm:cxn modelId="{D094BB02-7A1E-4FCE-9E4F-5626F448B71E}" type="presOf" srcId="{BACC70C4-1904-4A96-9DEC-BF506BF1B5F7}" destId="{E3B509AB-FA71-4C91-B740-CD4487BAD964}" srcOrd="0" destOrd="5" presId="urn:microsoft.com/office/officeart/2005/8/layout/list1"/>
    <dgm:cxn modelId="{E94AD808-78F6-4E28-B54E-1CF45C7BCAD6}" srcId="{8DBC0DB6-ADA9-459D-BF07-26B380A1A09F}" destId="{9A67FE63-FFDC-4DDA-8C50-4198D8DC6A8E}" srcOrd="2" destOrd="0" parTransId="{2BDCE4D5-D97F-4328-A1E3-388C7C52DA16}" sibTransId="{2FCC08D4-3B2D-4431-85ED-13127C50CE5F}"/>
    <dgm:cxn modelId="{962A5E09-17C1-45CB-BFB4-522C0381F176}" type="presOf" srcId="{08D929D6-4AB2-4E58-AEC8-3DE94F7E43F1}" destId="{DD9B3DBE-605E-4DE0-A951-B003AFFA973B}" srcOrd="1" destOrd="0" presId="urn:microsoft.com/office/officeart/2005/8/layout/list1"/>
    <dgm:cxn modelId="{4910EC11-53F9-4A33-9807-1075AF188665}" srcId="{8DBC0DB6-ADA9-459D-BF07-26B380A1A09F}" destId="{70FFA5E0-E3D3-48CC-88B4-5EDFF214D889}" srcOrd="0" destOrd="0" parTransId="{647F22BA-8C05-4390-90C1-754192E67E9D}" sibTransId="{4E163FDF-8DE1-439F-A59A-4DA749FBCDE1}"/>
    <dgm:cxn modelId="{25F21917-8F01-4E49-AD23-C8A6EFF73E3E}" type="presOf" srcId="{8E742EA8-6804-4BC7-B6EE-D0D6289870CD}" destId="{E3B509AB-FA71-4C91-B740-CD4487BAD964}" srcOrd="0" destOrd="3" presId="urn:microsoft.com/office/officeart/2005/8/layout/list1"/>
    <dgm:cxn modelId="{9499FC17-CC00-45C3-8476-D2E01A1009DD}" srcId="{2D634C5F-60F1-4336-B462-7E83BF4CF825}" destId="{DE3D1EF2-2A2D-44A0-BCE9-1C19531CB4F8}" srcOrd="1" destOrd="0" parTransId="{9CDDF2B3-40FF-47A0-818A-18BB1116C21A}" sibTransId="{7852C50B-2CD7-4633-B91C-4C42A682AAC7}"/>
    <dgm:cxn modelId="{D1E00C18-8E65-4C0E-9666-E168A2EA8347}" type="presOf" srcId="{676AC66F-693F-49D0-BB20-0C12AE338C47}" destId="{E44AE41C-F57F-4761-B636-4B44C9E86FEC}" srcOrd="0" destOrd="0" presId="urn:microsoft.com/office/officeart/2005/8/layout/list1"/>
    <dgm:cxn modelId="{1E68FB21-B71E-4866-A0CC-C8983BE38500}" srcId="{45920B14-CAA9-4B12-87DE-137F58AA263A}" destId="{8DBC0DB6-ADA9-459D-BF07-26B380A1A09F}" srcOrd="4" destOrd="0" parTransId="{19D2E0A0-26E6-4DF6-8040-480D9A8DCEBA}" sibTransId="{E544837B-FFF6-4FB7-B40A-C8FB2C551AAD}"/>
    <dgm:cxn modelId="{C63B4C2C-A5F5-4441-A85F-DA60BD425CE7}" srcId="{8DBC0DB6-ADA9-459D-BF07-26B380A1A09F}" destId="{D2E6BB29-6238-451A-B493-FA8DC714EC9A}" srcOrd="1" destOrd="0" parTransId="{5A948566-C3B2-4F0C-8A0F-9C12532095D5}" sibTransId="{8FF969D3-0C79-4FB6-BE6C-2D0610CA72AA}"/>
    <dgm:cxn modelId="{47266735-5355-45D8-AAD5-0BB1719432E9}" type="presOf" srcId="{9E6F5CD7-9466-4613-B510-C1465EF74997}" destId="{E3B509AB-FA71-4C91-B740-CD4487BAD964}" srcOrd="0" destOrd="0" presId="urn:microsoft.com/office/officeart/2005/8/layout/list1"/>
    <dgm:cxn modelId="{E2684C38-0FEE-446F-BFBA-855516533F18}" srcId="{CBD96940-636D-4175-983B-0C246A5509F7}" destId="{00A0DF25-EB0B-40AF-94C6-B92F66C241E2}" srcOrd="0" destOrd="0" parTransId="{80E93701-FF53-41EE-A5B6-3781C9D254B1}" sibTransId="{7BB5B66A-05A2-40A9-B22F-88B98A768313}"/>
    <dgm:cxn modelId="{2B4E6839-6CAE-455D-AC15-A087FB3AC2E2}" srcId="{676AC66F-693F-49D0-BB20-0C12AE338C47}" destId="{9E6F5CD7-9466-4613-B510-C1465EF74997}" srcOrd="0" destOrd="0" parTransId="{14DADFC9-B5A5-4563-B5C4-301F58F35F7E}" sibTransId="{B3C28261-E2BA-4B95-ADBC-19E6CB1DAC83}"/>
    <dgm:cxn modelId="{EC62D05B-136D-4AD1-A2D1-D773A8763EE4}" srcId="{676AC66F-693F-49D0-BB20-0C12AE338C47}" destId="{E13C00D4-F6A0-4C94-82B6-25EBAA5BF17C}" srcOrd="1" destOrd="0" parTransId="{C1C3C1E5-29BE-4BEF-BB33-501ACCDA8007}" sibTransId="{626B9D64-88CB-43BF-AA50-ABD3BCE57B12}"/>
    <dgm:cxn modelId="{60B2D365-69C2-4F5A-B94F-95A4277ADFC2}" srcId="{676AC66F-693F-49D0-BB20-0C12AE338C47}" destId="{1CDC3EE9-A5E4-4A2A-A5BE-BF8E15C49B32}" srcOrd="2" destOrd="0" parTransId="{0D6D1C90-6F76-4FF3-B4A7-9C093381FC4B}" sibTransId="{84357E43-36D6-4158-8B84-17F7A0E801D1}"/>
    <dgm:cxn modelId="{66BD7C69-C7CD-48B3-9831-C5DC69E3170A}" srcId="{45920B14-CAA9-4B12-87DE-137F58AA263A}" destId="{CBD96940-636D-4175-983B-0C246A5509F7}" srcOrd="0" destOrd="0" parTransId="{8EB883FE-D0F1-4955-9207-0103536042DB}" sibTransId="{956B5292-7ED1-45C2-8793-66B54DE5EC58}"/>
    <dgm:cxn modelId="{2EC1E472-B7C7-4FD6-827B-86A3BFDD6ADD}" type="presOf" srcId="{676AC66F-693F-49D0-BB20-0C12AE338C47}" destId="{7EF254A8-60FB-4F81-A327-905DBE39246C}" srcOrd="1" destOrd="0" presId="urn:microsoft.com/office/officeart/2005/8/layout/list1"/>
    <dgm:cxn modelId="{047EEA54-ED80-4C81-944A-75178F1C975A}" srcId="{45920B14-CAA9-4B12-87DE-137F58AA263A}" destId="{2D634C5F-60F1-4336-B462-7E83BF4CF825}" srcOrd="2" destOrd="0" parTransId="{B750957A-1207-415F-AC16-8ADCD68FCAE1}" sibTransId="{E1A8B10E-774F-4191-A599-C8D28F407723}"/>
    <dgm:cxn modelId="{8BF9BD57-CD70-4A8A-9B11-A9F2B37D6C84}" srcId="{45920B14-CAA9-4B12-87DE-137F58AA263A}" destId="{08D929D6-4AB2-4E58-AEC8-3DE94F7E43F1}" srcOrd="1" destOrd="0" parTransId="{EDC64EF7-7B3B-4309-BD08-4F912D74560C}" sibTransId="{1548B29C-5F47-45DC-8667-F9A5419367AA}"/>
    <dgm:cxn modelId="{A06C5681-FBCB-479F-9370-7E4176B334B3}" type="presOf" srcId="{E13C00D4-F6A0-4C94-82B6-25EBAA5BF17C}" destId="{E3B509AB-FA71-4C91-B740-CD4487BAD964}" srcOrd="0" destOrd="1" presId="urn:microsoft.com/office/officeart/2005/8/layout/list1"/>
    <dgm:cxn modelId="{673A4B84-5478-4B1D-9B67-6CF59E52FDCE}" type="presOf" srcId="{8DBC0DB6-ADA9-459D-BF07-26B380A1A09F}" destId="{87F2F602-8606-47A6-B69B-49E5CC403B00}" srcOrd="0" destOrd="0" presId="urn:microsoft.com/office/officeart/2005/8/layout/list1"/>
    <dgm:cxn modelId="{A8290C86-8029-461C-8256-4AA7196F864F}" type="presOf" srcId="{00A0DF25-EB0B-40AF-94C6-B92F66C241E2}" destId="{AB9DA724-6076-42AC-9B1E-001FE7A03F24}" srcOrd="0" destOrd="0" presId="urn:microsoft.com/office/officeart/2005/8/layout/list1"/>
    <dgm:cxn modelId="{4F81268C-C95A-4E32-95F8-EDE2D09AF76D}" srcId="{45920B14-CAA9-4B12-87DE-137F58AA263A}" destId="{676AC66F-693F-49D0-BB20-0C12AE338C47}" srcOrd="3" destOrd="0" parTransId="{AD32C13C-9D91-4158-A75B-5ADB4F9FA9B5}" sibTransId="{E48704FD-2670-4806-A354-1DE0E6ED77E0}"/>
    <dgm:cxn modelId="{0A765C8D-95AE-4943-9815-A797EDF58380}" type="presOf" srcId="{D2E6BB29-6238-451A-B493-FA8DC714EC9A}" destId="{B528CED5-5165-4DCE-81A6-E9C5F4ABD447}" srcOrd="0" destOrd="1" presId="urn:microsoft.com/office/officeart/2005/8/layout/list1"/>
    <dgm:cxn modelId="{BD65EB8E-817D-45A6-9D40-AB563B5A99FE}" srcId="{676AC66F-693F-49D0-BB20-0C12AE338C47}" destId="{BACC70C4-1904-4A96-9DEC-BF506BF1B5F7}" srcOrd="5" destOrd="0" parTransId="{4136FD1B-7607-40D1-817E-830CCE901E11}" sibTransId="{50D497B9-EA0F-4818-8AE1-EAAE442E0965}"/>
    <dgm:cxn modelId="{9E5AC598-06D7-4C67-B509-5D152968E19F}" type="presOf" srcId="{CBD96940-636D-4175-983B-0C246A5509F7}" destId="{C5CC76C8-C16B-4EF4-B55E-244E57F2A49A}" srcOrd="0" destOrd="0" presId="urn:microsoft.com/office/officeart/2005/8/layout/list1"/>
    <dgm:cxn modelId="{1D2C79AC-31E3-463E-B643-AC8903D6AB08}" srcId="{08D929D6-4AB2-4E58-AEC8-3DE94F7E43F1}" destId="{6FB374E3-0CC6-4B18-8616-1E864BC184DE}" srcOrd="1" destOrd="0" parTransId="{30375131-70EC-440E-9A7B-B3D41312EA27}" sibTransId="{634A499A-CDF7-4C45-8B27-9CF313CB4F15}"/>
    <dgm:cxn modelId="{7911D7B4-6E54-494D-BEB3-EEA9EEF1C745}" type="presOf" srcId="{E99A3BDE-84C5-480F-B106-BAC6EE288FC4}" destId="{E1C86136-2BB6-48B8-BCE6-46DC0D911830}" srcOrd="0" destOrd="0" presId="urn:microsoft.com/office/officeart/2005/8/layout/list1"/>
    <dgm:cxn modelId="{6343CCB5-B9A5-4C23-A425-09CFC63C4439}" type="presOf" srcId="{DE3D1EF2-2A2D-44A0-BCE9-1C19531CB4F8}" destId="{E1C86136-2BB6-48B8-BCE6-46DC0D911830}" srcOrd="0" destOrd="1" presId="urn:microsoft.com/office/officeart/2005/8/layout/list1"/>
    <dgm:cxn modelId="{324062B7-CB6E-427F-992B-D6EACD895B21}" type="presOf" srcId="{45920B14-CAA9-4B12-87DE-137F58AA263A}" destId="{63247BF4-3146-436D-892C-E000F44D5C8D}" srcOrd="0" destOrd="0" presId="urn:microsoft.com/office/officeart/2005/8/layout/list1"/>
    <dgm:cxn modelId="{1A69D1C2-4929-49FA-950E-A352DE8C421A}" srcId="{2D634C5F-60F1-4336-B462-7E83BF4CF825}" destId="{E99A3BDE-84C5-480F-B106-BAC6EE288FC4}" srcOrd="0" destOrd="0" parTransId="{2309821F-7943-46C2-9A45-99EDDEE24FED}" sibTransId="{10267175-02F5-4B5A-B02B-80C61D96226B}"/>
    <dgm:cxn modelId="{CA9536CD-6592-4963-9BC6-472A61C4730E}" type="presOf" srcId="{6FB374E3-0CC6-4B18-8616-1E864BC184DE}" destId="{4F735671-2F57-4233-848F-C16F7620CA0F}" srcOrd="0" destOrd="1" presId="urn:microsoft.com/office/officeart/2005/8/layout/list1"/>
    <dgm:cxn modelId="{FF7A8CCD-C05F-4B5D-9C59-C6805B7CD58A}" srcId="{CBD96940-636D-4175-983B-0C246A5509F7}" destId="{B1FCFE00-B6DF-4AD8-9C28-8B2365ED42A6}" srcOrd="1" destOrd="0" parTransId="{9AF5393B-F94B-49BC-B790-E77721A7F7D6}" sibTransId="{766B0F31-4F29-4802-BD0F-F98E3F91BB17}"/>
    <dgm:cxn modelId="{6DACF5D1-DEF2-4989-B3FC-ED9AC2F0C253}" type="presOf" srcId="{70FFA5E0-E3D3-48CC-88B4-5EDFF214D889}" destId="{B528CED5-5165-4DCE-81A6-E9C5F4ABD447}" srcOrd="0" destOrd="0" presId="urn:microsoft.com/office/officeart/2005/8/layout/list1"/>
    <dgm:cxn modelId="{AF2F57D5-EAF4-4AE9-ADD4-42E34A9E9D8D}" type="presOf" srcId="{A0E84EE0-41AA-41AC-A36F-6767F54857F0}" destId="{AB9DA724-6076-42AC-9B1E-001FE7A03F24}" srcOrd="0" destOrd="2" presId="urn:microsoft.com/office/officeart/2005/8/layout/list1"/>
    <dgm:cxn modelId="{EE63E4D6-DFAF-4D8C-BC13-358A1891511D}" type="presOf" srcId="{8DBC0DB6-ADA9-459D-BF07-26B380A1A09F}" destId="{21F58841-90D4-4BDE-8343-B40A320F3D4C}" srcOrd="1" destOrd="0" presId="urn:microsoft.com/office/officeart/2005/8/layout/list1"/>
    <dgm:cxn modelId="{C01E1BD9-7D98-4CB9-A2CF-EC96B4499861}" type="presOf" srcId="{A0B92B5E-F994-4642-B25E-7EE0DBA69AA2}" destId="{4F735671-2F57-4233-848F-C16F7620CA0F}" srcOrd="0" destOrd="0" presId="urn:microsoft.com/office/officeart/2005/8/layout/list1"/>
    <dgm:cxn modelId="{63DC22D9-AE58-4F40-B658-D98382C6E993}" type="presOf" srcId="{B1FCFE00-B6DF-4AD8-9C28-8B2365ED42A6}" destId="{AB9DA724-6076-42AC-9B1E-001FE7A03F24}" srcOrd="0" destOrd="1" presId="urn:microsoft.com/office/officeart/2005/8/layout/list1"/>
    <dgm:cxn modelId="{E1E75EDF-7D0B-4291-B9D8-5B935B92B8FE}" type="presOf" srcId="{2D634C5F-60F1-4336-B462-7E83BF4CF825}" destId="{C156E274-9329-4598-96B0-2857FF8DFD05}" srcOrd="1" destOrd="0" presId="urn:microsoft.com/office/officeart/2005/8/layout/list1"/>
    <dgm:cxn modelId="{042547E3-1334-4808-A3F8-8A3134121E49}" type="presOf" srcId="{9A67FE63-FFDC-4DDA-8C50-4198D8DC6A8E}" destId="{B528CED5-5165-4DCE-81A6-E9C5F4ABD447}" srcOrd="0" destOrd="2" presId="urn:microsoft.com/office/officeart/2005/8/layout/list1"/>
    <dgm:cxn modelId="{320B97E6-8960-4BF3-86F2-B17F257572F7}" srcId="{08D929D6-4AB2-4E58-AEC8-3DE94F7E43F1}" destId="{A0B92B5E-F994-4642-B25E-7EE0DBA69AA2}" srcOrd="0" destOrd="0" parTransId="{9641C8CA-1C81-45EE-BA8B-EE5D23542E08}" sibTransId="{B52DB609-3133-4F70-AE38-27084110EDDB}"/>
    <dgm:cxn modelId="{B5B137E7-317C-4CA4-9ACD-FA936A636F8C}" srcId="{676AC66F-693F-49D0-BB20-0C12AE338C47}" destId="{72B0A724-0E83-4047-9A26-AD883CB5C720}" srcOrd="4" destOrd="0" parTransId="{252CDA4D-0138-4F2D-8AEF-ADA0094B3D90}" sibTransId="{8BB453BD-238C-48BC-A1E7-A17DD6069663}"/>
    <dgm:cxn modelId="{7AD6FBE7-675F-4188-8FEF-7C81E915EC53}" srcId="{676AC66F-693F-49D0-BB20-0C12AE338C47}" destId="{8E742EA8-6804-4BC7-B6EE-D0D6289870CD}" srcOrd="3" destOrd="0" parTransId="{891DEFCE-65E8-41AA-8E48-0DA0CF99D0B3}" sibTransId="{C590D5E7-E3EA-4215-81BA-093D867E87FC}"/>
    <dgm:cxn modelId="{C98B09F0-6C92-4478-A68D-6CF9F0880E21}" srcId="{CBD96940-636D-4175-983B-0C246A5509F7}" destId="{A0E84EE0-41AA-41AC-A36F-6767F54857F0}" srcOrd="2" destOrd="0" parTransId="{92348D5D-FA0A-43AF-93FC-0BE10A375AA9}" sibTransId="{2FB67550-1352-4C58-ABB4-5A00984E0532}"/>
    <dgm:cxn modelId="{3E73D8F0-11F6-4F58-8D55-94DA4233137F}" type="presOf" srcId="{2D634C5F-60F1-4336-B462-7E83BF4CF825}" destId="{538448AE-7B18-458F-A059-9F22649C1ACE}" srcOrd="0" destOrd="0" presId="urn:microsoft.com/office/officeart/2005/8/layout/list1"/>
    <dgm:cxn modelId="{BBEEACF5-1100-4F12-90F4-960C96FF39F4}" type="presOf" srcId="{08D929D6-4AB2-4E58-AEC8-3DE94F7E43F1}" destId="{DC49A463-B34C-4BFF-B0BD-706C61FE2764}" srcOrd="0" destOrd="0" presId="urn:microsoft.com/office/officeart/2005/8/layout/list1"/>
    <dgm:cxn modelId="{F9D288F9-B99F-4FA2-BAD6-D191879E285A}" type="presOf" srcId="{72B0A724-0E83-4047-9A26-AD883CB5C720}" destId="{E3B509AB-FA71-4C91-B740-CD4487BAD964}" srcOrd="0" destOrd="4" presId="urn:microsoft.com/office/officeart/2005/8/layout/list1"/>
    <dgm:cxn modelId="{C9BD1CFA-796C-4E80-B395-B659916480F0}" type="presOf" srcId="{1CDC3EE9-A5E4-4A2A-A5BE-BF8E15C49B32}" destId="{E3B509AB-FA71-4C91-B740-CD4487BAD964}" srcOrd="0" destOrd="2" presId="urn:microsoft.com/office/officeart/2005/8/layout/list1"/>
    <dgm:cxn modelId="{1C83CDFE-D6D4-43EF-BAC1-2C88A039948D}" type="presOf" srcId="{CBD96940-636D-4175-983B-0C246A5509F7}" destId="{D7B85348-E30D-4641-B02D-CAB8E7361749}" srcOrd="1" destOrd="0" presId="urn:microsoft.com/office/officeart/2005/8/layout/list1"/>
    <dgm:cxn modelId="{B7720F3B-4B78-497B-919F-2FB44691A4EC}" type="presParOf" srcId="{63247BF4-3146-436D-892C-E000F44D5C8D}" destId="{96FBABE5-FF20-414B-9330-F879E53F9F57}" srcOrd="0" destOrd="0" presId="urn:microsoft.com/office/officeart/2005/8/layout/list1"/>
    <dgm:cxn modelId="{D58B2A9B-6D78-465A-903D-EDD5DB443819}" type="presParOf" srcId="{96FBABE5-FF20-414B-9330-F879E53F9F57}" destId="{C5CC76C8-C16B-4EF4-B55E-244E57F2A49A}" srcOrd="0" destOrd="0" presId="urn:microsoft.com/office/officeart/2005/8/layout/list1"/>
    <dgm:cxn modelId="{1E35011E-C541-42AA-96BD-607BE1CA8996}" type="presParOf" srcId="{96FBABE5-FF20-414B-9330-F879E53F9F57}" destId="{D7B85348-E30D-4641-B02D-CAB8E7361749}" srcOrd="1" destOrd="0" presId="urn:microsoft.com/office/officeart/2005/8/layout/list1"/>
    <dgm:cxn modelId="{24F37F59-0EEB-41CE-9C8F-B5FB1635927D}" type="presParOf" srcId="{63247BF4-3146-436D-892C-E000F44D5C8D}" destId="{9A54935C-92CA-41E9-9ECF-0A91FB2370B7}" srcOrd="1" destOrd="0" presId="urn:microsoft.com/office/officeart/2005/8/layout/list1"/>
    <dgm:cxn modelId="{E7F4B299-DB38-4A1C-979A-B05851C20235}" type="presParOf" srcId="{63247BF4-3146-436D-892C-E000F44D5C8D}" destId="{AB9DA724-6076-42AC-9B1E-001FE7A03F24}" srcOrd="2" destOrd="0" presId="urn:microsoft.com/office/officeart/2005/8/layout/list1"/>
    <dgm:cxn modelId="{12E428A3-294D-40E3-8B20-4A8E1B627163}" type="presParOf" srcId="{63247BF4-3146-436D-892C-E000F44D5C8D}" destId="{93092758-1278-4096-BF94-D9CDD50BC9FA}" srcOrd="3" destOrd="0" presId="urn:microsoft.com/office/officeart/2005/8/layout/list1"/>
    <dgm:cxn modelId="{CD4E5362-D48B-4D92-BDCA-697847D9A12F}" type="presParOf" srcId="{63247BF4-3146-436D-892C-E000F44D5C8D}" destId="{0FEC69D9-8276-46EA-AD1B-C3718CED5B7A}" srcOrd="4" destOrd="0" presId="urn:microsoft.com/office/officeart/2005/8/layout/list1"/>
    <dgm:cxn modelId="{066D2BC3-4978-4B8F-8954-23BE627272B9}" type="presParOf" srcId="{0FEC69D9-8276-46EA-AD1B-C3718CED5B7A}" destId="{DC49A463-B34C-4BFF-B0BD-706C61FE2764}" srcOrd="0" destOrd="0" presId="urn:microsoft.com/office/officeart/2005/8/layout/list1"/>
    <dgm:cxn modelId="{CF0B5A10-EDBB-43B4-A74D-94B9BF7FBF2A}" type="presParOf" srcId="{0FEC69D9-8276-46EA-AD1B-C3718CED5B7A}" destId="{DD9B3DBE-605E-4DE0-A951-B003AFFA973B}" srcOrd="1" destOrd="0" presId="urn:microsoft.com/office/officeart/2005/8/layout/list1"/>
    <dgm:cxn modelId="{238C8813-7BA3-441D-8DD8-C65828D3BE95}" type="presParOf" srcId="{63247BF4-3146-436D-892C-E000F44D5C8D}" destId="{F6D026DC-E442-40D9-8DAF-ED2062892FB4}" srcOrd="5" destOrd="0" presId="urn:microsoft.com/office/officeart/2005/8/layout/list1"/>
    <dgm:cxn modelId="{5C4EEBF9-405E-4211-845A-023D03BAE325}" type="presParOf" srcId="{63247BF4-3146-436D-892C-E000F44D5C8D}" destId="{4F735671-2F57-4233-848F-C16F7620CA0F}" srcOrd="6" destOrd="0" presId="urn:microsoft.com/office/officeart/2005/8/layout/list1"/>
    <dgm:cxn modelId="{C4A9ED07-ED4C-4122-8A77-405C311E0629}" type="presParOf" srcId="{63247BF4-3146-436D-892C-E000F44D5C8D}" destId="{649A26AB-6706-4027-9528-4D3BFF489508}" srcOrd="7" destOrd="0" presId="urn:microsoft.com/office/officeart/2005/8/layout/list1"/>
    <dgm:cxn modelId="{9EDBDE5D-8E3A-4647-A40C-B9448ECF438D}" type="presParOf" srcId="{63247BF4-3146-436D-892C-E000F44D5C8D}" destId="{B10B7A32-51CF-4DFB-86D4-4F638F1A719B}" srcOrd="8" destOrd="0" presId="urn:microsoft.com/office/officeart/2005/8/layout/list1"/>
    <dgm:cxn modelId="{345710B7-81D3-434D-A121-05D02C3B5D83}" type="presParOf" srcId="{B10B7A32-51CF-4DFB-86D4-4F638F1A719B}" destId="{538448AE-7B18-458F-A059-9F22649C1ACE}" srcOrd="0" destOrd="0" presId="urn:microsoft.com/office/officeart/2005/8/layout/list1"/>
    <dgm:cxn modelId="{045AE703-1149-4A5C-93C3-CBE205B0570D}" type="presParOf" srcId="{B10B7A32-51CF-4DFB-86D4-4F638F1A719B}" destId="{C156E274-9329-4598-96B0-2857FF8DFD05}" srcOrd="1" destOrd="0" presId="urn:microsoft.com/office/officeart/2005/8/layout/list1"/>
    <dgm:cxn modelId="{D647FFC3-A1E4-447D-BA9D-1FB2F41318C3}" type="presParOf" srcId="{63247BF4-3146-436D-892C-E000F44D5C8D}" destId="{E5E08291-DBE2-4621-B6C2-46AB2AB1126D}" srcOrd="9" destOrd="0" presId="urn:microsoft.com/office/officeart/2005/8/layout/list1"/>
    <dgm:cxn modelId="{A66953B1-314D-4DC2-AE89-245A1CB27540}" type="presParOf" srcId="{63247BF4-3146-436D-892C-E000F44D5C8D}" destId="{E1C86136-2BB6-48B8-BCE6-46DC0D911830}" srcOrd="10" destOrd="0" presId="urn:microsoft.com/office/officeart/2005/8/layout/list1"/>
    <dgm:cxn modelId="{4558F76E-14DC-44F4-BD0A-314871232FF0}" type="presParOf" srcId="{63247BF4-3146-436D-892C-E000F44D5C8D}" destId="{F000FEA5-ED4C-48C7-BAB9-6F9DEFDDFF6A}" srcOrd="11" destOrd="0" presId="urn:microsoft.com/office/officeart/2005/8/layout/list1"/>
    <dgm:cxn modelId="{2C812CD6-8C88-43DA-BB09-5B1D1B07EE4C}" type="presParOf" srcId="{63247BF4-3146-436D-892C-E000F44D5C8D}" destId="{350B2643-7A7A-4DE5-9F2F-8B2C0985538D}" srcOrd="12" destOrd="0" presId="urn:microsoft.com/office/officeart/2005/8/layout/list1"/>
    <dgm:cxn modelId="{E7D2E16B-6EDA-4E9B-B301-D5DDB5E33B49}" type="presParOf" srcId="{350B2643-7A7A-4DE5-9F2F-8B2C0985538D}" destId="{E44AE41C-F57F-4761-B636-4B44C9E86FEC}" srcOrd="0" destOrd="0" presId="urn:microsoft.com/office/officeart/2005/8/layout/list1"/>
    <dgm:cxn modelId="{C40BC985-BD2F-41FD-AEFC-A1738754B837}" type="presParOf" srcId="{350B2643-7A7A-4DE5-9F2F-8B2C0985538D}" destId="{7EF254A8-60FB-4F81-A327-905DBE39246C}" srcOrd="1" destOrd="0" presId="urn:microsoft.com/office/officeart/2005/8/layout/list1"/>
    <dgm:cxn modelId="{53DEB534-4F88-48B6-956C-51C1612FBF03}" type="presParOf" srcId="{63247BF4-3146-436D-892C-E000F44D5C8D}" destId="{857C03F0-643D-4C5B-ACC0-B7A7C370047B}" srcOrd="13" destOrd="0" presId="urn:microsoft.com/office/officeart/2005/8/layout/list1"/>
    <dgm:cxn modelId="{0B6801F1-9FAF-4FC1-BA69-2C38A8F09C27}" type="presParOf" srcId="{63247BF4-3146-436D-892C-E000F44D5C8D}" destId="{E3B509AB-FA71-4C91-B740-CD4487BAD964}" srcOrd="14" destOrd="0" presId="urn:microsoft.com/office/officeart/2005/8/layout/list1"/>
    <dgm:cxn modelId="{45C428FB-918A-4C85-9AB8-5E79041A5F9E}" type="presParOf" srcId="{63247BF4-3146-436D-892C-E000F44D5C8D}" destId="{A91BE557-265F-4AAC-8265-3128A9659290}" srcOrd="15" destOrd="0" presId="urn:microsoft.com/office/officeart/2005/8/layout/list1"/>
    <dgm:cxn modelId="{E251223B-A2AF-4E54-92D5-EB22D2316C1D}" type="presParOf" srcId="{63247BF4-3146-436D-892C-E000F44D5C8D}" destId="{F4B845A9-5146-42FF-BB33-2A3260F452F0}" srcOrd="16" destOrd="0" presId="urn:microsoft.com/office/officeart/2005/8/layout/list1"/>
    <dgm:cxn modelId="{5FCBAB39-CB9F-4949-8C30-E43CA258A2C0}" type="presParOf" srcId="{F4B845A9-5146-42FF-BB33-2A3260F452F0}" destId="{87F2F602-8606-47A6-B69B-49E5CC403B00}" srcOrd="0" destOrd="0" presId="urn:microsoft.com/office/officeart/2005/8/layout/list1"/>
    <dgm:cxn modelId="{A3A16ACD-787D-448B-8D1E-5ED3E05CE828}" type="presParOf" srcId="{F4B845A9-5146-42FF-BB33-2A3260F452F0}" destId="{21F58841-90D4-4BDE-8343-B40A320F3D4C}" srcOrd="1" destOrd="0" presId="urn:microsoft.com/office/officeart/2005/8/layout/list1"/>
    <dgm:cxn modelId="{625A2E85-B2B8-4246-92BB-1B01159D26AD}" type="presParOf" srcId="{63247BF4-3146-436D-892C-E000F44D5C8D}" destId="{518AAD04-D9DC-4961-A45F-DEB7C857CB3A}" srcOrd="17" destOrd="0" presId="urn:microsoft.com/office/officeart/2005/8/layout/list1"/>
    <dgm:cxn modelId="{4AEE9403-1E42-423E-8014-45D0D3C693BB}" type="presParOf" srcId="{63247BF4-3146-436D-892C-E000F44D5C8D}" destId="{B528CED5-5165-4DCE-81A6-E9C5F4ABD447}"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2302DD-894A-41ED-86BF-EB7CDBDC552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7006E7A-9CE6-4AA8-B623-04FF9FE3121C}">
      <dgm:prSet custT="1"/>
      <dgm:spPr>
        <a:solidFill>
          <a:srgbClr val="0070C0"/>
        </a:solidFill>
      </dgm:spPr>
      <dgm:t>
        <a:bodyPr/>
        <a:lstStyle/>
        <a:p>
          <a:r>
            <a:rPr lang="en-US" sz="3200"/>
            <a:t>All Substances</a:t>
          </a:r>
        </a:p>
      </dgm:t>
    </dgm:pt>
    <dgm:pt modelId="{F54CE9AC-1643-46B8-B974-BD21B84E86B5}" type="parTrans" cxnId="{F06087B5-9024-45E4-A70D-23B7BD839539}">
      <dgm:prSet/>
      <dgm:spPr/>
      <dgm:t>
        <a:bodyPr/>
        <a:lstStyle/>
        <a:p>
          <a:endParaRPr lang="en-US"/>
        </a:p>
      </dgm:t>
    </dgm:pt>
    <dgm:pt modelId="{36A733C1-9147-455D-AFA6-B3396C64ADDA}" type="sibTrans" cxnId="{F06087B5-9024-45E4-A70D-23B7BD839539}">
      <dgm:prSet/>
      <dgm:spPr/>
      <dgm:t>
        <a:bodyPr/>
        <a:lstStyle/>
        <a:p>
          <a:endParaRPr lang="en-US"/>
        </a:p>
      </dgm:t>
    </dgm:pt>
    <dgm:pt modelId="{D810D557-DEB0-4A00-9211-A79529E210E7}">
      <dgm:prSet custT="1"/>
      <dgm:spPr/>
      <dgm:t>
        <a:bodyPr/>
        <a:lstStyle/>
        <a:p>
          <a:r>
            <a:rPr lang="en-US" sz="3200"/>
            <a:t>Mean: 120.1 days</a:t>
          </a:r>
        </a:p>
      </dgm:t>
    </dgm:pt>
    <dgm:pt modelId="{500A310F-8700-4CBF-94BE-69E3E9B02091}" type="parTrans" cxnId="{C89D8D04-C982-4C6D-8721-EA5DF32C6D2B}">
      <dgm:prSet/>
      <dgm:spPr/>
      <dgm:t>
        <a:bodyPr/>
        <a:lstStyle/>
        <a:p>
          <a:endParaRPr lang="en-US"/>
        </a:p>
      </dgm:t>
    </dgm:pt>
    <dgm:pt modelId="{17AA28F1-CED2-4116-8E77-5635DFC6C98A}" type="sibTrans" cxnId="{C89D8D04-C982-4C6D-8721-EA5DF32C6D2B}">
      <dgm:prSet/>
      <dgm:spPr/>
      <dgm:t>
        <a:bodyPr/>
        <a:lstStyle/>
        <a:p>
          <a:endParaRPr lang="en-US"/>
        </a:p>
      </dgm:t>
    </dgm:pt>
    <dgm:pt modelId="{795905BD-166A-45DB-B4CC-15AE2074CA03}">
      <dgm:prSet custT="1"/>
      <dgm:spPr>
        <a:solidFill>
          <a:schemeClr val="accent5"/>
        </a:solidFill>
      </dgm:spPr>
      <dgm:t>
        <a:bodyPr/>
        <a:lstStyle/>
        <a:p>
          <a:r>
            <a:rPr lang="en-US" sz="3200"/>
            <a:t>Methamphetamine</a:t>
          </a:r>
        </a:p>
      </dgm:t>
    </dgm:pt>
    <dgm:pt modelId="{CA5C7155-F4A6-49DD-A097-3B15A676B750}" type="parTrans" cxnId="{953C022E-0F5F-40C5-8694-CA01AB1121F1}">
      <dgm:prSet/>
      <dgm:spPr/>
      <dgm:t>
        <a:bodyPr/>
        <a:lstStyle/>
        <a:p>
          <a:endParaRPr lang="en-US"/>
        </a:p>
      </dgm:t>
    </dgm:pt>
    <dgm:pt modelId="{DF0F5C5E-436F-4051-B3A3-75C7E7BFD4F9}" type="sibTrans" cxnId="{953C022E-0F5F-40C5-8694-CA01AB1121F1}">
      <dgm:prSet/>
      <dgm:spPr/>
      <dgm:t>
        <a:bodyPr/>
        <a:lstStyle/>
        <a:p>
          <a:endParaRPr lang="en-US"/>
        </a:p>
      </dgm:t>
    </dgm:pt>
    <dgm:pt modelId="{DAF294F5-FE96-4BC3-A8C5-6CE30BD545BA}">
      <dgm:prSet custT="1"/>
      <dgm:spPr/>
      <dgm:t>
        <a:bodyPr/>
        <a:lstStyle/>
        <a:p>
          <a:r>
            <a:rPr lang="en-US" sz="3200"/>
            <a:t>Mean: 120.4 days</a:t>
          </a:r>
        </a:p>
      </dgm:t>
    </dgm:pt>
    <dgm:pt modelId="{FD121392-278B-460D-B14D-0178C230E282}" type="parTrans" cxnId="{BBEC558F-ECC8-4442-A10F-106F2CEABDF5}">
      <dgm:prSet/>
      <dgm:spPr/>
      <dgm:t>
        <a:bodyPr/>
        <a:lstStyle/>
        <a:p>
          <a:endParaRPr lang="en-US"/>
        </a:p>
      </dgm:t>
    </dgm:pt>
    <dgm:pt modelId="{4DE0E57A-32B4-4A78-938B-BFE56640DEFE}" type="sibTrans" cxnId="{BBEC558F-ECC8-4442-A10F-106F2CEABDF5}">
      <dgm:prSet/>
      <dgm:spPr/>
      <dgm:t>
        <a:bodyPr/>
        <a:lstStyle/>
        <a:p>
          <a:endParaRPr lang="en-US"/>
        </a:p>
      </dgm:t>
    </dgm:pt>
    <dgm:pt modelId="{55C147B7-680E-480D-AEA3-30413934F2B2}">
      <dgm:prSet custT="1"/>
      <dgm:spPr/>
      <dgm:t>
        <a:bodyPr/>
        <a:lstStyle/>
        <a:p>
          <a:endParaRPr lang="en-US" sz="3200"/>
        </a:p>
      </dgm:t>
    </dgm:pt>
    <dgm:pt modelId="{0AD186A4-2166-4600-91BA-52FB4008375B}" type="parTrans" cxnId="{77891CAA-3549-439C-81BD-ADD32B9A6E04}">
      <dgm:prSet/>
      <dgm:spPr/>
      <dgm:t>
        <a:bodyPr/>
        <a:lstStyle/>
        <a:p>
          <a:endParaRPr lang="en-US"/>
        </a:p>
      </dgm:t>
    </dgm:pt>
    <dgm:pt modelId="{AC24DFF8-755A-46C0-81F1-B8EA1B49E3EE}" type="sibTrans" cxnId="{77891CAA-3549-439C-81BD-ADD32B9A6E04}">
      <dgm:prSet/>
      <dgm:spPr/>
      <dgm:t>
        <a:bodyPr/>
        <a:lstStyle/>
        <a:p>
          <a:endParaRPr lang="en-US"/>
        </a:p>
      </dgm:t>
    </dgm:pt>
    <dgm:pt modelId="{6BA92718-0812-4488-9CA7-58B6C4A3E6A5}">
      <dgm:prSet custT="1"/>
      <dgm:spPr/>
      <dgm:t>
        <a:bodyPr/>
        <a:lstStyle/>
        <a:p>
          <a:endParaRPr lang="en-US" sz="3200"/>
        </a:p>
      </dgm:t>
    </dgm:pt>
    <dgm:pt modelId="{C2E556E8-89DC-4A46-90AA-404E8D268A68}" type="sibTrans" cxnId="{5C4E8D33-F4D3-4399-8093-5563CD03EB84}">
      <dgm:prSet/>
      <dgm:spPr/>
      <dgm:t>
        <a:bodyPr/>
        <a:lstStyle/>
        <a:p>
          <a:endParaRPr lang="en-US"/>
        </a:p>
      </dgm:t>
    </dgm:pt>
    <dgm:pt modelId="{F7E62699-1382-4F60-AA81-169ED0C10696}" type="parTrans" cxnId="{5C4E8D33-F4D3-4399-8093-5563CD03EB84}">
      <dgm:prSet/>
      <dgm:spPr/>
      <dgm:t>
        <a:bodyPr/>
        <a:lstStyle/>
        <a:p>
          <a:endParaRPr lang="en-US"/>
        </a:p>
      </dgm:t>
    </dgm:pt>
    <dgm:pt modelId="{41B468EA-DD0E-4FAD-9D24-F85AD919B4C1}" type="pres">
      <dgm:prSet presAssocID="{662302DD-894A-41ED-86BF-EB7CDBDC552F}" presName="linear" presStyleCnt="0">
        <dgm:presLayoutVars>
          <dgm:dir/>
          <dgm:animLvl val="lvl"/>
          <dgm:resizeHandles val="exact"/>
        </dgm:presLayoutVars>
      </dgm:prSet>
      <dgm:spPr/>
    </dgm:pt>
    <dgm:pt modelId="{2E286DE2-7AD8-4678-B1D0-369A0956A4F3}" type="pres">
      <dgm:prSet presAssocID="{97006E7A-9CE6-4AA8-B623-04FF9FE3121C}" presName="parentLin" presStyleCnt="0"/>
      <dgm:spPr/>
    </dgm:pt>
    <dgm:pt modelId="{359E22C8-E89C-4101-AA10-51726A4E41D6}" type="pres">
      <dgm:prSet presAssocID="{97006E7A-9CE6-4AA8-B623-04FF9FE3121C}" presName="parentLeftMargin" presStyleLbl="node1" presStyleIdx="0" presStyleCnt="2"/>
      <dgm:spPr/>
    </dgm:pt>
    <dgm:pt modelId="{0ED066BA-44FC-4EEC-832D-BE0EB232B1AA}" type="pres">
      <dgm:prSet presAssocID="{97006E7A-9CE6-4AA8-B623-04FF9FE3121C}" presName="parentText" presStyleLbl="node1" presStyleIdx="0" presStyleCnt="2" custScaleY="80164">
        <dgm:presLayoutVars>
          <dgm:chMax val="0"/>
          <dgm:bulletEnabled val="1"/>
        </dgm:presLayoutVars>
      </dgm:prSet>
      <dgm:spPr/>
    </dgm:pt>
    <dgm:pt modelId="{9A65BE2B-B6AB-4830-A55E-8C5DFAD27C3F}" type="pres">
      <dgm:prSet presAssocID="{97006E7A-9CE6-4AA8-B623-04FF9FE3121C}" presName="negativeSpace" presStyleCnt="0"/>
      <dgm:spPr/>
    </dgm:pt>
    <dgm:pt modelId="{32D04214-8B2D-4B7A-8378-C347FDD55707}" type="pres">
      <dgm:prSet presAssocID="{97006E7A-9CE6-4AA8-B623-04FF9FE3121C}" presName="childText" presStyleLbl="conFgAcc1" presStyleIdx="0" presStyleCnt="2">
        <dgm:presLayoutVars>
          <dgm:bulletEnabled val="1"/>
        </dgm:presLayoutVars>
      </dgm:prSet>
      <dgm:spPr/>
    </dgm:pt>
    <dgm:pt modelId="{5D1DAF9A-6481-4F45-AE5E-37387AEFBF5B}" type="pres">
      <dgm:prSet presAssocID="{36A733C1-9147-455D-AFA6-B3396C64ADDA}" presName="spaceBetweenRectangles" presStyleCnt="0"/>
      <dgm:spPr/>
    </dgm:pt>
    <dgm:pt modelId="{6C8BF1B2-D7EB-4848-8C14-31E4E1972778}" type="pres">
      <dgm:prSet presAssocID="{795905BD-166A-45DB-B4CC-15AE2074CA03}" presName="parentLin" presStyleCnt="0"/>
      <dgm:spPr/>
    </dgm:pt>
    <dgm:pt modelId="{08E754CB-8201-412F-BAC1-FFA4856BE225}" type="pres">
      <dgm:prSet presAssocID="{795905BD-166A-45DB-B4CC-15AE2074CA03}" presName="parentLeftMargin" presStyleLbl="node1" presStyleIdx="0" presStyleCnt="2"/>
      <dgm:spPr/>
    </dgm:pt>
    <dgm:pt modelId="{A72133A1-C4A3-4BF2-A2BA-E670A389A261}" type="pres">
      <dgm:prSet presAssocID="{795905BD-166A-45DB-B4CC-15AE2074CA03}" presName="parentText" presStyleLbl="node1" presStyleIdx="1" presStyleCnt="2" custScaleY="72349">
        <dgm:presLayoutVars>
          <dgm:chMax val="0"/>
          <dgm:bulletEnabled val="1"/>
        </dgm:presLayoutVars>
      </dgm:prSet>
      <dgm:spPr/>
    </dgm:pt>
    <dgm:pt modelId="{CDF9CED2-04A9-4287-9A03-5272BA2B2648}" type="pres">
      <dgm:prSet presAssocID="{795905BD-166A-45DB-B4CC-15AE2074CA03}" presName="negativeSpace" presStyleCnt="0"/>
      <dgm:spPr/>
    </dgm:pt>
    <dgm:pt modelId="{6C6BBA77-991D-4B51-905C-269994E0E5BB}" type="pres">
      <dgm:prSet presAssocID="{795905BD-166A-45DB-B4CC-15AE2074CA03}" presName="childText" presStyleLbl="conFgAcc1" presStyleIdx="1" presStyleCnt="2">
        <dgm:presLayoutVars>
          <dgm:bulletEnabled val="1"/>
        </dgm:presLayoutVars>
      </dgm:prSet>
      <dgm:spPr/>
    </dgm:pt>
  </dgm:ptLst>
  <dgm:cxnLst>
    <dgm:cxn modelId="{C89D8D04-C982-4C6D-8721-EA5DF32C6D2B}" srcId="{97006E7A-9CE6-4AA8-B623-04FF9FE3121C}" destId="{D810D557-DEB0-4A00-9211-A79529E210E7}" srcOrd="0" destOrd="0" parTransId="{500A310F-8700-4CBF-94BE-69E3E9B02091}" sibTransId="{17AA28F1-CED2-4116-8E77-5635DFC6C98A}"/>
    <dgm:cxn modelId="{953C022E-0F5F-40C5-8694-CA01AB1121F1}" srcId="{662302DD-894A-41ED-86BF-EB7CDBDC552F}" destId="{795905BD-166A-45DB-B4CC-15AE2074CA03}" srcOrd="1" destOrd="0" parTransId="{CA5C7155-F4A6-49DD-A097-3B15A676B750}" sibTransId="{DF0F5C5E-436F-4051-B3A3-75C7E7BFD4F9}"/>
    <dgm:cxn modelId="{5C4E8D33-F4D3-4399-8093-5563CD03EB84}" srcId="{97006E7A-9CE6-4AA8-B623-04FF9FE3121C}" destId="{6BA92718-0812-4488-9CA7-58B6C4A3E6A5}" srcOrd="1" destOrd="0" parTransId="{F7E62699-1382-4F60-AA81-169ED0C10696}" sibTransId="{C2E556E8-89DC-4A46-90AA-404E8D268A68}"/>
    <dgm:cxn modelId="{E215AB3C-30A3-4F0B-9EAB-9781F030545A}" type="presOf" srcId="{795905BD-166A-45DB-B4CC-15AE2074CA03}" destId="{08E754CB-8201-412F-BAC1-FFA4856BE225}" srcOrd="0" destOrd="0" presId="urn:microsoft.com/office/officeart/2005/8/layout/list1"/>
    <dgm:cxn modelId="{517E023F-EEAB-47F3-8209-925AD4A27E93}" type="presOf" srcId="{662302DD-894A-41ED-86BF-EB7CDBDC552F}" destId="{41B468EA-DD0E-4FAD-9D24-F85AD919B4C1}" srcOrd="0" destOrd="0" presId="urn:microsoft.com/office/officeart/2005/8/layout/list1"/>
    <dgm:cxn modelId="{E52CA54A-8A85-440F-B381-10E1EFB96761}" type="presOf" srcId="{D810D557-DEB0-4A00-9211-A79529E210E7}" destId="{32D04214-8B2D-4B7A-8378-C347FDD55707}" srcOrd="0" destOrd="0" presId="urn:microsoft.com/office/officeart/2005/8/layout/list1"/>
    <dgm:cxn modelId="{843A835A-A03B-4DC5-B458-6EB7BC156B8F}" type="presOf" srcId="{DAF294F5-FE96-4BC3-A8C5-6CE30BD545BA}" destId="{6C6BBA77-991D-4B51-905C-269994E0E5BB}" srcOrd="0" destOrd="0" presId="urn:microsoft.com/office/officeart/2005/8/layout/list1"/>
    <dgm:cxn modelId="{BBEC558F-ECC8-4442-A10F-106F2CEABDF5}" srcId="{795905BD-166A-45DB-B4CC-15AE2074CA03}" destId="{DAF294F5-FE96-4BC3-A8C5-6CE30BD545BA}" srcOrd="0" destOrd="0" parTransId="{FD121392-278B-460D-B14D-0178C230E282}" sibTransId="{4DE0E57A-32B4-4A78-938B-BFE56640DEFE}"/>
    <dgm:cxn modelId="{071C38A9-FCA1-4CF4-B284-99C70417DE9E}" type="presOf" srcId="{6BA92718-0812-4488-9CA7-58B6C4A3E6A5}" destId="{32D04214-8B2D-4B7A-8378-C347FDD55707}" srcOrd="0" destOrd="1" presId="urn:microsoft.com/office/officeart/2005/8/layout/list1"/>
    <dgm:cxn modelId="{77891CAA-3549-439C-81BD-ADD32B9A6E04}" srcId="{795905BD-166A-45DB-B4CC-15AE2074CA03}" destId="{55C147B7-680E-480D-AEA3-30413934F2B2}" srcOrd="1" destOrd="0" parTransId="{0AD186A4-2166-4600-91BA-52FB4008375B}" sibTransId="{AC24DFF8-755A-46C0-81F1-B8EA1B49E3EE}"/>
    <dgm:cxn modelId="{BD669EAA-5188-4F4C-AF0C-A28B959F31BC}" type="presOf" srcId="{97006E7A-9CE6-4AA8-B623-04FF9FE3121C}" destId="{359E22C8-E89C-4101-AA10-51726A4E41D6}" srcOrd="0" destOrd="0" presId="urn:microsoft.com/office/officeart/2005/8/layout/list1"/>
    <dgm:cxn modelId="{6F2235AC-BCEB-41C8-9924-0A269FF07E88}" type="presOf" srcId="{795905BD-166A-45DB-B4CC-15AE2074CA03}" destId="{A72133A1-C4A3-4BF2-A2BA-E670A389A261}" srcOrd="1" destOrd="0" presId="urn:microsoft.com/office/officeart/2005/8/layout/list1"/>
    <dgm:cxn modelId="{F06087B5-9024-45E4-A70D-23B7BD839539}" srcId="{662302DD-894A-41ED-86BF-EB7CDBDC552F}" destId="{97006E7A-9CE6-4AA8-B623-04FF9FE3121C}" srcOrd="0" destOrd="0" parTransId="{F54CE9AC-1643-46B8-B974-BD21B84E86B5}" sibTransId="{36A733C1-9147-455D-AFA6-B3396C64ADDA}"/>
    <dgm:cxn modelId="{5DD604CE-4574-4071-BD8A-BBA270D93F91}" type="presOf" srcId="{55C147B7-680E-480D-AEA3-30413934F2B2}" destId="{6C6BBA77-991D-4B51-905C-269994E0E5BB}" srcOrd="0" destOrd="1" presId="urn:microsoft.com/office/officeart/2005/8/layout/list1"/>
    <dgm:cxn modelId="{CFD46AF6-952B-4BFF-BE33-0D1301512114}" type="presOf" srcId="{97006E7A-9CE6-4AA8-B623-04FF9FE3121C}" destId="{0ED066BA-44FC-4EEC-832D-BE0EB232B1AA}" srcOrd="1" destOrd="0" presId="urn:microsoft.com/office/officeart/2005/8/layout/list1"/>
    <dgm:cxn modelId="{2D835878-D143-4856-B161-E8B84EDC0AB9}" type="presParOf" srcId="{41B468EA-DD0E-4FAD-9D24-F85AD919B4C1}" destId="{2E286DE2-7AD8-4678-B1D0-369A0956A4F3}" srcOrd="0" destOrd="0" presId="urn:microsoft.com/office/officeart/2005/8/layout/list1"/>
    <dgm:cxn modelId="{D36E10B6-B042-4411-9725-061DAFEA0432}" type="presParOf" srcId="{2E286DE2-7AD8-4678-B1D0-369A0956A4F3}" destId="{359E22C8-E89C-4101-AA10-51726A4E41D6}" srcOrd="0" destOrd="0" presId="urn:microsoft.com/office/officeart/2005/8/layout/list1"/>
    <dgm:cxn modelId="{C0CC8E0F-80A1-446D-91CB-251CDCB45231}" type="presParOf" srcId="{2E286DE2-7AD8-4678-B1D0-369A0956A4F3}" destId="{0ED066BA-44FC-4EEC-832D-BE0EB232B1AA}" srcOrd="1" destOrd="0" presId="urn:microsoft.com/office/officeart/2005/8/layout/list1"/>
    <dgm:cxn modelId="{2A3358EA-9007-484B-B59B-8C1AF892814C}" type="presParOf" srcId="{41B468EA-DD0E-4FAD-9D24-F85AD919B4C1}" destId="{9A65BE2B-B6AB-4830-A55E-8C5DFAD27C3F}" srcOrd="1" destOrd="0" presId="urn:microsoft.com/office/officeart/2005/8/layout/list1"/>
    <dgm:cxn modelId="{70BA2648-FC4B-4E31-8905-85CFE95E32B2}" type="presParOf" srcId="{41B468EA-DD0E-4FAD-9D24-F85AD919B4C1}" destId="{32D04214-8B2D-4B7A-8378-C347FDD55707}" srcOrd="2" destOrd="0" presId="urn:microsoft.com/office/officeart/2005/8/layout/list1"/>
    <dgm:cxn modelId="{09E7851A-5872-4A00-B047-3D469BF82514}" type="presParOf" srcId="{41B468EA-DD0E-4FAD-9D24-F85AD919B4C1}" destId="{5D1DAF9A-6481-4F45-AE5E-37387AEFBF5B}" srcOrd="3" destOrd="0" presId="urn:microsoft.com/office/officeart/2005/8/layout/list1"/>
    <dgm:cxn modelId="{0FD0F097-A9C1-4563-8AB3-993CB0BF4772}" type="presParOf" srcId="{41B468EA-DD0E-4FAD-9D24-F85AD919B4C1}" destId="{6C8BF1B2-D7EB-4848-8C14-31E4E1972778}" srcOrd="4" destOrd="0" presId="urn:microsoft.com/office/officeart/2005/8/layout/list1"/>
    <dgm:cxn modelId="{2B605DD5-BD08-4056-9C0D-462FED3426C1}" type="presParOf" srcId="{6C8BF1B2-D7EB-4848-8C14-31E4E1972778}" destId="{08E754CB-8201-412F-BAC1-FFA4856BE225}" srcOrd="0" destOrd="0" presId="urn:microsoft.com/office/officeart/2005/8/layout/list1"/>
    <dgm:cxn modelId="{798342DC-BEAB-4825-8FBE-7185535109F2}" type="presParOf" srcId="{6C8BF1B2-D7EB-4848-8C14-31E4E1972778}" destId="{A72133A1-C4A3-4BF2-A2BA-E670A389A261}" srcOrd="1" destOrd="0" presId="urn:microsoft.com/office/officeart/2005/8/layout/list1"/>
    <dgm:cxn modelId="{702D1557-F33E-467A-B8DD-395158AE2C6E}" type="presParOf" srcId="{41B468EA-DD0E-4FAD-9D24-F85AD919B4C1}" destId="{CDF9CED2-04A9-4287-9A03-5272BA2B2648}" srcOrd="5" destOrd="0" presId="urn:microsoft.com/office/officeart/2005/8/layout/list1"/>
    <dgm:cxn modelId="{CBBE3BB5-685F-4E1B-A11C-690E12668190}" type="presParOf" srcId="{41B468EA-DD0E-4FAD-9D24-F85AD919B4C1}" destId="{6C6BBA77-991D-4B51-905C-269994E0E5BB}"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2302DD-894A-41ED-86BF-EB7CDBDC552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7006E7A-9CE6-4AA8-B623-04FF9FE3121C}">
      <dgm:prSet custT="1"/>
      <dgm:spPr>
        <a:solidFill>
          <a:srgbClr val="0070C0"/>
        </a:solidFill>
      </dgm:spPr>
      <dgm:t>
        <a:bodyPr/>
        <a:lstStyle/>
        <a:p>
          <a:r>
            <a:rPr lang="en-US" sz="3200"/>
            <a:t>All Substances</a:t>
          </a:r>
        </a:p>
      </dgm:t>
    </dgm:pt>
    <dgm:pt modelId="{F54CE9AC-1643-46B8-B974-BD21B84E86B5}" type="parTrans" cxnId="{F06087B5-9024-45E4-A70D-23B7BD839539}">
      <dgm:prSet/>
      <dgm:spPr/>
      <dgm:t>
        <a:bodyPr/>
        <a:lstStyle/>
        <a:p>
          <a:endParaRPr lang="en-US"/>
        </a:p>
      </dgm:t>
    </dgm:pt>
    <dgm:pt modelId="{36A733C1-9147-455D-AFA6-B3396C64ADDA}" type="sibTrans" cxnId="{F06087B5-9024-45E4-A70D-23B7BD839539}">
      <dgm:prSet/>
      <dgm:spPr/>
      <dgm:t>
        <a:bodyPr/>
        <a:lstStyle/>
        <a:p>
          <a:endParaRPr lang="en-US"/>
        </a:p>
      </dgm:t>
    </dgm:pt>
    <dgm:pt modelId="{D810D557-DEB0-4A00-9211-A79529E210E7}">
      <dgm:prSet custT="1"/>
      <dgm:spPr/>
      <dgm:t>
        <a:bodyPr/>
        <a:lstStyle/>
        <a:p>
          <a:r>
            <a:rPr lang="en-US" sz="3200"/>
            <a:t>54.1% negative discharge status</a:t>
          </a:r>
        </a:p>
      </dgm:t>
    </dgm:pt>
    <dgm:pt modelId="{500A310F-8700-4CBF-94BE-69E3E9B02091}" type="parTrans" cxnId="{C89D8D04-C982-4C6D-8721-EA5DF32C6D2B}">
      <dgm:prSet/>
      <dgm:spPr/>
      <dgm:t>
        <a:bodyPr/>
        <a:lstStyle/>
        <a:p>
          <a:endParaRPr lang="en-US"/>
        </a:p>
      </dgm:t>
    </dgm:pt>
    <dgm:pt modelId="{17AA28F1-CED2-4116-8E77-5635DFC6C98A}" type="sibTrans" cxnId="{C89D8D04-C982-4C6D-8721-EA5DF32C6D2B}">
      <dgm:prSet/>
      <dgm:spPr/>
      <dgm:t>
        <a:bodyPr/>
        <a:lstStyle/>
        <a:p>
          <a:endParaRPr lang="en-US"/>
        </a:p>
      </dgm:t>
    </dgm:pt>
    <dgm:pt modelId="{795905BD-166A-45DB-B4CC-15AE2074CA03}">
      <dgm:prSet custT="1"/>
      <dgm:spPr>
        <a:solidFill>
          <a:schemeClr val="accent5"/>
        </a:solidFill>
      </dgm:spPr>
      <dgm:t>
        <a:bodyPr/>
        <a:lstStyle/>
        <a:p>
          <a:r>
            <a:rPr lang="en-US" sz="3200"/>
            <a:t>Methamphetamine</a:t>
          </a:r>
        </a:p>
      </dgm:t>
    </dgm:pt>
    <dgm:pt modelId="{CA5C7155-F4A6-49DD-A097-3B15A676B750}" type="parTrans" cxnId="{953C022E-0F5F-40C5-8694-CA01AB1121F1}">
      <dgm:prSet/>
      <dgm:spPr/>
      <dgm:t>
        <a:bodyPr/>
        <a:lstStyle/>
        <a:p>
          <a:endParaRPr lang="en-US"/>
        </a:p>
      </dgm:t>
    </dgm:pt>
    <dgm:pt modelId="{DF0F5C5E-436F-4051-B3A3-75C7E7BFD4F9}" type="sibTrans" cxnId="{953C022E-0F5F-40C5-8694-CA01AB1121F1}">
      <dgm:prSet/>
      <dgm:spPr/>
      <dgm:t>
        <a:bodyPr/>
        <a:lstStyle/>
        <a:p>
          <a:endParaRPr lang="en-US"/>
        </a:p>
      </dgm:t>
    </dgm:pt>
    <dgm:pt modelId="{DAF294F5-FE96-4BC3-A8C5-6CE30BD545BA}">
      <dgm:prSet custT="1"/>
      <dgm:spPr/>
      <dgm:t>
        <a:bodyPr/>
        <a:lstStyle/>
        <a:p>
          <a:r>
            <a:rPr lang="en-US" sz="3200"/>
            <a:t>51.5% negative discharge status</a:t>
          </a:r>
        </a:p>
      </dgm:t>
    </dgm:pt>
    <dgm:pt modelId="{FD121392-278B-460D-B14D-0178C230E282}" type="parTrans" cxnId="{BBEC558F-ECC8-4442-A10F-106F2CEABDF5}">
      <dgm:prSet/>
      <dgm:spPr/>
      <dgm:t>
        <a:bodyPr/>
        <a:lstStyle/>
        <a:p>
          <a:endParaRPr lang="en-US"/>
        </a:p>
      </dgm:t>
    </dgm:pt>
    <dgm:pt modelId="{4DE0E57A-32B4-4A78-938B-BFE56640DEFE}" type="sibTrans" cxnId="{BBEC558F-ECC8-4442-A10F-106F2CEABDF5}">
      <dgm:prSet/>
      <dgm:spPr/>
      <dgm:t>
        <a:bodyPr/>
        <a:lstStyle/>
        <a:p>
          <a:endParaRPr lang="en-US"/>
        </a:p>
      </dgm:t>
    </dgm:pt>
    <dgm:pt modelId="{55C147B7-680E-480D-AEA3-30413934F2B2}">
      <dgm:prSet custT="1"/>
      <dgm:spPr/>
      <dgm:t>
        <a:bodyPr/>
        <a:lstStyle/>
        <a:p>
          <a:endParaRPr lang="en-US" sz="3200"/>
        </a:p>
      </dgm:t>
    </dgm:pt>
    <dgm:pt modelId="{0AD186A4-2166-4600-91BA-52FB4008375B}" type="parTrans" cxnId="{77891CAA-3549-439C-81BD-ADD32B9A6E04}">
      <dgm:prSet/>
      <dgm:spPr/>
      <dgm:t>
        <a:bodyPr/>
        <a:lstStyle/>
        <a:p>
          <a:endParaRPr lang="en-US"/>
        </a:p>
      </dgm:t>
    </dgm:pt>
    <dgm:pt modelId="{AC24DFF8-755A-46C0-81F1-B8EA1B49E3EE}" type="sibTrans" cxnId="{77891CAA-3549-439C-81BD-ADD32B9A6E04}">
      <dgm:prSet/>
      <dgm:spPr/>
      <dgm:t>
        <a:bodyPr/>
        <a:lstStyle/>
        <a:p>
          <a:endParaRPr lang="en-US"/>
        </a:p>
      </dgm:t>
    </dgm:pt>
    <dgm:pt modelId="{6BA92718-0812-4488-9CA7-58B6C4A3E6A5}">
      <dgm:prSet custT="1"/>
      <dgm:spPr/>
      <dgm:t>
        <a:bodyPr/>
        <a:lstStyle/>
        <a:p>
          <a:endParaRPr lang="en-US" sz="3200"/>
        </a:p>
      </dgm:t>
    </dgm:pt>
    <dgm:pt modelId="{C2E556E8-89DC-4A46-90AA-404E8D268A68}" type="sibTrans" cxnId="{5C4E8D33-F4D3-4399-8093-5563CD03EB84}">
      <dgm:prSet/>
      <dgm:spPr/>
      <dgm:t>
        <a:bodyPr/>
        <a:lstStyle/>
        <a:p>
          <a:endParaRPr lang="en-US"/>
        </a:p>
      </dgm:t>
    </dgm:pt>
    <dgm:pt modelId="{F7E62699-1382-4F60-AA81-169ED0C10696}" type="parTrans" cxnId="{5C4E8D33-F4D3-4399-8093-5563CD03EB84}">
      <dgm:prSet/>
      <dgm:spPr/>
      <dgm:t>
        <a:bodyPr/>
        <a:lstStyle/>
        <a:p>
          <a:endParaRPr lang="en-US"/>
        </a:p>
      </dgm:t>
    </dgm:pt>
    <dgm:pt modelId="{41B468EA-DD0E-4FAD-9D24-F85AD919B4C1}" type="pres">
      <dgm:prSet presAssocID="{662302DD-894A-41ED-86BF-EB7CDBDC552F}" presName="linear" presStyleCnt="0">
        <dgm:presLayoutVars>
          <dgm:dir/>
          <dgm:animLvl val="lvl"/>
          <dgm:resizeHandles val="exact"/>
        </dgm:presLayoutVars>
      </dgm:prSet>
      <dgm:spPr/>
    </dgm:pt>
    <dgm:pt modelId="{2E286DE2-7AD8-4678-B1D0-369A0956A4F3}" type="pres">
      <dgm:prSet presAssocID="{97006E7A-9CE6-4AA8-B623-04FF9FE3121C}" presName="parentLin" presStyleCnt="0"/>
      <dgm:spPr/>
    </dgm:pt>
    <dgm:pt modelId="{359E22C8-E89C-4101-AA10-51726A4E41D6}" type="pres">
      <dgm:prSet presAssocID="{97006E7A-9CE6-4AA8-B623-04FF9FE3121C}" presName="parentLeftMargin" presStyleLbl="node1" presStyleIdx="0" presStyleCnt="2"/>
      <dgm:spPr/>
    </dgm:pt>
    <dgm:pt modelId="{0ED066BA-44FC-4EEC-832D-BE0EB232B1AA}" type="pres">
      <dgm:prSet presAssocID="{97006E7A-9CE6-4AA8-B623-04FF9FE3121C}" presName="parentText" presStyleLbl="node1" presStyleIdx="0" presStyleCnt="2" custScaleY="80164">
        <dgm:presLayoutVars>
          <dgm:chMax val="0"/>
          <dgm:bulletEnabled val="1"/>
        </dgm:presLayoutVars>
      </dgm:prSet>
      <dgm:spPr/>
    </dgm:pt>
    <dgm:pt modelId="{9A65BE2B-B6AB-4830-A55E-8C5DFAD27C3F}" type="pres">
      <dgm:prSet presAssocID="{97006E7A-9CE6-4AA8-B623-04FF9FE3121C}" presName="negativeSpace" presStyleCnt="0"/>
      <dgm:spPr/>
    </dgm:pt>
    <dgm:pt modelId="{32D04214-8B2D-4B7A-8378-C347FDD55707}" type="pres">
      <dgm:prSet presAssocID="{97006E7A-9CE6-4AA8-B623-04FF9FE3121C}" presName="childText" presStyleLbl="conFgAcc1" presStyleIdx="0" presStyleCnt="2">
        <dgm:presLayoutVars>
          <dgm:bulletEnabled val="1"/>
        </dgm:presLayoutVars>
      </dgm:prSet>
      <dgm:spPr/>
    </dgm:pt>
    <dgm:pt modelId="{5D1DAF9A-6481-4F45-AE5E-37387AEFBF5B}" type="pres">
      <dgm:prSet presAssocID="{36A733C1-9147-455D-AFA6-B3396C64ADDA}" presName="spaceBetweenRectangles" presStyleCnt="0"/>
      <dgm:spPr/>
    </dgm:pt>
    <dgm:pt modelId="{6C8BF1B2-D7EB-4848-8C14-31E4E1972778}" type="pres">
      <dgm:prSet presAssocID="{795905BD-166A-45DB-B4CC-15AE2074CA03}" presName="parentLin" presStyleCnt="0"/>
      <dgm:spPr/>
    </dgm:pt>
    <dgm:pt modelId="{08E754CB-8201-412F-BAC1-FFA4856BE225}" type="pres">
      <dgm:prSet presAssocID="{795905BD-166A-45DB-B4CC-15AE2074CA03}" presName="parentLeftMargin" presStyleLbl="node1" presStyleIdx="0" presStyleCnt="2"/>
      <dgm:spPr/>
    </dgm:pt>
    <dgm:pt modelId="{A72133A1-C4A3-4BF2-A2BA-E670A389A261}" type="pres">
      <dgm:prSet presAssocID="{795905BD-166A-45DB-B4CC-15AE2074CA03}" presName="parentText" presStyleLbl="node1" presStyleIdx="1" presStyleCnt="2" custScaleY="72349">
        <dgm:presLayoutVars>
          <dgm:chMax val="0"/>
          <dgm:bulletEnabled val="1"/>
        </dgm:presLayoutVars>
      </dgm:prSet>
      <dgm:spPr/>
    </dgm:pt>
    <dgm:pt modelId="{CDF9CED2-04A9-4287-9A03-5272BA2B2648}" type="pres">
      <dgm:prSet presAssocID="{795905BD-166A-45DB-B4CC-15AE2074CA03}" presName="negativeSpace" presStyleCnt="0"/>
      <dgm:spPr/>
    </dgm:pt>
    <dgm:pt modelId="{6C6BBA77-991D-4B51-905C-269994E0E5BB}" type="pres">
      <dgm:prSet presAssocID="{795905BD-166A-45DB-B4CC-15AE2074CA03}" presName="childText" presStyleLbl="conFgAcc1" presStyleIdx="1" presStyleCnt="2">
        <dgm:presLayoutVars>
          <dgm:bulletEnabled val="1"/>
        </dgm:presLayoutVars>
      </dgm:prSet>
      <dgm:spPr/>
    </dgm:pt>
  </dgm:ptLst>
  <dgm:cxnLst>
    <dgm:cxn modelId="{C89D8D04-C982-4C6D-8721-EA5DF32C6D2B}" srcId="{97006E7A-9CE6-4AA8-B623-04FF9FE3121C}" destId="{D810D557-DEB0-4A00-9211-A79529E210E7}" srcOrd="0" destOrd="0" parTransId="{500A310F-8700-4CBF-94BE-69E3E9B02091}" sibTransId="{17AA28F1-CED2-4116-8E77-5635DFC6C98A}"/>
    <dgm:cxn modelId="{953C022E-0F5F-40C5-8694-CA01AB1121F1}" srcId="{662302DD-894A-41ED-86BF-EB7CDBDC552F}" destId="{795905BD-166A-45DB-B4CC-15AE2074CA03}" srcOrd="1" destOrd="0" parTransId="{CA5C7155-F4A6-49DD-A097-3B15A676B750}" sibTransId="{DF0F5C5E-436F-4051-B3A3-75C7E7BFD4F9}"/>
    <dgm:cxn modelId="{5C4E8D33-F4D3-4399-8093-5563CD03EB84}" srcId="{97006E7A-9CE6-4AA8-B623-04FF9FE3121C}" destId="{6BA92718-0812-4488-9CA7-58B6C4A3E6A5}" srcOrd="1" destOrd="0" parTransId="{F7E62699-1382-4F60-AA81-169ED0C10696}" sibTransId="{C2E556E8-89DC-4A46-90AA-404E8D268A68}"/>
    <dgm:cxn modelId="{E215AB3C-30A3-4F0B-9EAB-9781F030545A}" type="presOf" srcId="{795905BD-166A-45DB-B4CC-15AE2074CA03}" destId="{08E754CB-8201-412F-BAC1-FFA4856BE225}" srcOrd="0" destOrd="0" presId="urn:microsoft.com/office/officeart/2005/8/layout/list1"/>
    <dgm:cxn modelId="{517E023F-EEAB-47F3-8209-925AD4A27E93}" type="presOf" srcId="{662302DD-894A-41ED-86BF-EB7CDBDC552F}" destId="{41B468EA-DD0E-4FAD-9D24-F85AD919B4C1}" srcOrd="0" destOrd="0" presId="urn:microsoft.com/office/officeart/2005/8/layout/list1"/>
    <dgm:cxn modelId="{E52CA54A-8A85-440F-B381-10E1EFB96761}" type="presOf" srcId="{D810D557-DEB0-4A00-9211-A79529E210E7}" destId="{32D04214-8B2D-4B7A-8378-C347FDD55707}" srcOrd="0" destOrd="0" presId="urn:microsoft.com/office/officeart/2005/8/layout/list1"/>
    <dgm:cxn modelId="{843A835A-A03B-4DC5-B458-6EB7BC156B8F}" type="presOf" srcId="{DAF294F5-FE96-4BC3-A8C5-6CE30BD545BA}" destId="{6C6BBA77-991D-4B51-905C-269994E0E5BB}" srcOrd="0" destOrd="0" presId="urn:microsoft.com/office/officeart/2005/8/layout/list1"/>
    <dgm:cxn modelId="{BBEC558F-ECC8-4442-A10F-106F2CEABDF5}" srcId="{795905BD-166A-45DB-B4CC-15AE2074CA03}" destId="{DAF294F5-FE96-4BC3-A8C5-6CE30BD545BA}" srcOrd="0" destOrd="0" parTransId="{FD121392-278B-460D-B14D-0178C230E282}" sibTransId="{4DE0E57A-32B4-4A78-938B-BFE56640DEFE}"/>
    <dgm:cxn modelId="{071C38A9-FCA1-4CF4-B284-99C70417DE9E}" type="presOf" srcId="{6BA92718-0812-4488-9CA7-58B6C4A3E6A5}" destId="{32D04214-8B2D-4B7A-8378-C347FDD55707}" srcOrd="0" destOrd="1" presId="urn:microsoft.com/office/officeart/2005/8/layout/list1"/>
    <dgm:cxn modelId="{77891CAA-3549-439C-81BD-ADD32B9A6E04}" srcId="{795905BD-166A-45DB-B4CC-15AE2074CA03}" destId="{55C147B7-680E-480D-AEA3-30413934F2B2}" srcOrd="1" destOrd="0" parTransId="{0AD186A4-2166-4600-91BA-52FB4008375B}" sibTransId="{AC24DFF8-755A-46C0-81F1-B8EA1B49E3EE}"/>
    <dgm:cxn modelId="{BD669EAA-5188-4F4C-AF0C-A28B959F31BC}" type="presOf" srcId="{97006E7A-9CE6-4AA8-B623-04FF9FE3121C}" destId="{359E22C8-E89C-4101-AA10-51726A4E41D6}" srcOrd="0" destOrd="0" presId="urn:microsoft.com/office/officeart/2005/8/layout/list1"/>
    <dgm:cxn modelId="{6F2235AC-BCEB-41C8-9924-0A269FF07E88}" type="presOf" srcId="{795905BD-166A-45DB-B4CC-15AE2074CA03}" destId="{A72133A1-C4A3-4BF2-A2BA-E670A389A261}" srcOrd="1" destOrd="0" presId="urn:microsoft.com/office/officeart/2005/8/layout/list1"/>
    <dgm:cxn modelId="{F06087B5-9024-45E4-A70D-23B7BD839539}" srcId="{662302DD-894A-41ED-86BF-EB7CDBDC552F}" destId="{97006E7A-9CE6-4AA8-B623-04FF9FE3121C}" srcOrd="0" destOrd="0" parTransId="{F54CE9AC-1643-46B8-B974-BD21B84E86B5}" sibTransId="{36A733C1-9147-455D-AFA6-B3396C64ADDA}"/>
    <dgm:cxn modelId="{5DD604CE-4574-4071-BD8A-BBA270D93F91}" type="presOf" srcId="{55C147B7-680E-480D-AEA3-30413934F2B2}" destId="{6C6BBA77-991D-4B51-905C-269994E0E5BB}" srcOrd="0" destOrd="1" presId="urn:microsoft.com/office/officeart/2005/8/layout/list1"/>
    <dgm:cxn modelId="{CFD46AF6-952B-4BFF-BE33-0D1301512114}" type="presOf" srcId="{97006E7A-9CE6-4AA8-B623-04FF9FE3121C}" destId="{0ED066BA-44FC-4EEC-832D-BE0EB232B1AA}" srcOrd="1" destOrd="0" presId="urn:microsoft.com/office/officeart/2005/8/layout/list1"/>
    <dgm:cxn modelId="{2D835878-D143-4856-B161-E8B84EDC0AB9}" type="presParOf" srcId="{41B468EA-DD0E-4FAD-9D24-F85AD919B4C1}" destId="{2E286DE2-7AD8-4678-B1D0-369A0956A4F3}" srcOrd="0" destOrd="0" presId="urn:microsoft.com/office/officeart/2005/8/layout/list1"/>
    <dgm:cxn modelId="{D36E10B6-B042-4411-9725-061DAFEA0432}" type="presParOf" srcId="{2E286DE2-7AD8-4678-B1D0-369A0956A4F3}" destId="{359E22C8-E89C-4101-AA10-51726A4E41D6}" srcOrd="0" destOrd="0" presId="urn:microsoft.com/office/officeart/2005/8/layout/list1"/>
    <dgm:cxn modelId="{C0CC8E0F-80A1-446D-91CB-251CDCB45231}" type="presParOf" srcId="{2E286DE2-7AD8-4678-B1D0-369A0956A4F3}" destId="{0ED066BA-44FC-4EEC-832D-BE0EB232B1AA}" srcOrd="1" destOrd="0" presId="urn:microsoft.com/office/officeart/2005/8/layout/list1"/>
    <dgm:cxn modelId="{2A3358EA-9007-484B-B59B-8C1AF892814C}" type="presParOf" srcId="{41B468EA-DD0E-4FAD-9D24-F85AD919B4C1}" destId="{9A65BE2B-B6AB-4830-A55E-8C5DFAD27C3F}" srcOrd="1" destOrd="0" presId="urn:microsoft.com/office/officeart/2005/8/layout/list1"/>
    <dgm:cxn modelId="{70BA2648-FC4B-4E31-8905-85CFE95E32B2}" type="presParOf" srcId="{41B468EA-DD0E-4FAD-9D24-F85AD919B4C1}" destId="{32D04214-8B2D-4B7A-8378-C347FDD55707}" srcOrd="2" destOrd="0" presId="urn:microsoft.com/office/officeart/2005/8/layout/list1"/>
    <dgm:cxn modelId="{09E7851A-5872-4A00-B047-3D469BF82514}" type="presParOf" srcId="{41B468EA-DD0E-4FAD-9D24-F85AD919B4C1}" destId="{5D1DAF9A-6481-4F45-AE5E-37387AEFBF5B}" srcOrd="3" destOrd="0" presId="urn:microsoft.com/office/officeart/2005/8/layout/list1"/>
    <dgm:cxn modelId="{0FD0F097-A9C1-4563-8AB3-993CB0BF4772}" type="presParOf" srcId="{41B468EA-DD0E-4FAD-9D24-F85AD919B4C1}" destId="{6C8BF1B2-D7EB-4848-8C14-31E4E1972778}" srcOrd="4" destOrd="0" presId="urn:microsoft.com/office/officeart/2005/8/layout/list1"/>
    <dgm:cxn modelId="{2B605DD5-BD08-4056-9C0D-462FED3426C1}" type="presParOf" srcId="{6C8BF1B2-D7EB-4848-8C14-31E4E1972778}" destId="{08E754CB-8201-412F-BAC1-FFA4856BE225}" srcOrd="0" destOrd="0" presId="urn:microsoft.com/office/officeart/2005/8/layout/list1"/>
    <dgm:cxn modelId="{798342DC-BEAB-4825-8FBE-7185535109F2}" type="presParOf" srcId="{6C8BF1B2-D7EB-4848-8C14-31E4E1972778}" destId="{A72133A1-C4A3-4BF2-A2BA-E670A389A261}" srcOrd="1" destOrd="0" presId="urn:microsoft.com/office/officeart/2005/8/layout/list1"/>
    <dgm:cxn modelId="{702D1557-F33E-467A-B8DD-395158AE2C6E}" type="presParOf" srcId="{41B468EA-DD0E-4FAD-9D24-F85AD919B4C1}" destId="{CDF9CED2-04A9-4287-9A03-5272BA2B2648}" srcOrd="5" destOrd="0" presId="urn:microsoft.com/office/officeart/2005/8/layout/list1"/>
    <dgm:cxn modelId="{CBBE3BB5-685F-4E1B-A11C-690E12668190}" type="presParOf" srcId="{41B468EA-DD0E-4FAD-9D24-F85AD919B4C1}" destId="{6C6BBA77-991D-4B51-905C-269994E0E5BB}"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0D1CD9-A214-44E2-A7D8-90066FFB69A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7DBB040-1292-4D1B-BF4B-7A3BE3C238F2}">
      <dgm:prSet/>
      <dgm:spPr/>
      <dgm:t>
        <a:bodyPr/>
        <a:lstStyle/>
        <a:p>
          <a:r>
            <a:rPr lang="en-US"/>
            <a:t>Access to SUD Treatment</a:t>
          </a:r>
        </a:p>
      </dgm:t>
    </dgm:pt>
    <dgm:pt modelId="{DE33AC60-EF95-4825-82D6-F430AAF6B9B9}" type="parTrans" cxnId="{753301FF-4107-47C0-86CF-B5B9EBEB4DC9}">
      <dgm:prSet/>
      <dgm:spPr/>
      <dgm:t>
        <a:bodyPr/>
        <a:lstStyle/>
        <a:p>
          <a:endParaRPr lang="en-US"/>
        </a:p>
      </dgm:t>
    </dgm:pt>
    <dgm:pt modelId="{5716E2CD-E864-4F16-A60F-DF4BD0D4B98B}" type="sibTrans" cxnId="{753301FF-4107-47C0-86CF-B5B9EBEB4DC9}">
      <dgm:prSet/>
      <dgm:spPr/>
      <dgm:t>
        <a:bodyPr/>
        <a:lstStyle/>
        <a:p>
          <a:endParaRPr lang="en-US"/>
        </a:p>
      </dgm:t>
    </dgm:pt>
    <dgm:pt modelId="{CBBAC4D7-0157-48FB-8886-8451EE3B6E0F}">
      <dgm:prSet/>
      <dgm:spPr/>
      <dgm:t>
        <a:bodyPr/>
        <a:lstStyle/>
        <a:p>
          <a:r>
            <a:rPr lang="en-US"/>
            <a:t>Timeliness to SUD Treatment</a:t>
          </a:r>
        </a:p>
      </dgm:t>
    </dgm:pt>
    <dgm:pt modelId="{EFD0099D-64E1-470C-9DBB-52C20D4B2848}" type="parTrans" cxnId="{65D90A26-2DE8-43A8-A800-272EDD1618B4}">
      <dgm:prSet/>
      <dgm:spPr/>
      <dgm:t>
        <a:bodyPr/>
        <a:lstStyle/>
        <a:p>
          <a:endParaRPr lang="en-US"/>
        </a:p>
      </dgm:t>
    </dgm:pt>
    <dgm:pt modelId="{9E3769B6-96B2-474C-9C36-9DF378C9C53A}" type="sibTrans" cxnId="{65D90A26-2DE8-43A8-A800-272EDD1618B4}">
      <dgm:prSet/>
      <dgm:spPr/>
      <dgm:t>
        <a:bodyPr/>
        <a:lstStyle/>
        <a:p>
          <a:endParaRPr lang="en-US"/>
        </a:p>
      </dgm:t>
    </dgm:pt>
    <dgm:pt modelId="{EC44F35E-8E61-435B-8FFA-44982EA46BCB}">
      <dgm:prSet/>
      <dgm:spPr/>
      <dgm:t>
        <a:bodyPr/>
        <a:lstStyle/>
        <a:p>
          <a:r>
            <a:rPr lang="en-US"/>
            <a:t>Time in SUD Treatment</a:t>
          </a:r>
        </a:p>
      </dgm:t>
    </dgm:pt>
    <dgm:pt modelId="{78E93740-8CF0-4280-8773-CCDC0079BCB6}" type="parTrans" cxnId="{87F29985-47B6-4125-8021-AC7B14A72AF9}">
      <dgm:prSet/>
      <dgm:spPr/>
      <dgm:t>
        <a:bodyPr/>
        <a:lstStyle/>
        <a:p>
          <a:endParaRPr lang="en-US"/>
        </a:p>
      </dgm:t>
    </dgm:pt>
    <dgm:pt modelId="{8F9CC2ED-A7BA-47C6-B657-3EE20E2DE1EC}" type="sibTrans" cxnId="{87F29985-47B6-4125-8021-AC7B14A72AF9}">
      <dgm:prSet/>
      <dgm:spPr/>
      <dgm:t>
        <a:bodyPr/>
        <a:lstStyle/>
        <a:p>
          <a:endParaRPr lang="en-US"/>
        </a:p>
      </dgm:t>
    </dgm:pt>
    <dgm:pt modelId="{668368F8-9EBA-4A52-841A-07109BC0948F}">
      <dgm:prSet/>
      <dgm:spPr/>
      <dgm:t>
        <a:bodyPr/>
        <a:lstStyle/>
        <a:p>
          <a:r>
            <a:rPr lang="en-US"/>
            <a:t>SUD Treatment Discharge Status</a:t>
          </a:r>
        </a:p>
      </dgm:t>
    </dgm:pt>
    <dgm:pt modelId="{647A8F12-C276-42B1-AA75-1A99140B1219}" type="parTrans" cxnId="{A067D19E-0EBA-4DAE-91F4-68F07B383D80}">
      <dgm:prSet/>
      <dgm:spPr/>
      <dgm:t>
        <a:bodyPr/>
        <a:lstStyle/>
        <a:p>
          <a:endParaRPr lang="en-US"/>
        </a:p>
      </dgm:t>
    </dgm:pt>
    <dgm:pt modelId="{BCBA2B5C-795C-4228-BFDD-9D23716D798C}" type="sibTrans" cxnId="{A067D19E-0EBA-4DAE-91F4-68F07B383D80}">
      <dgm:prSet/>
      <dgm:spPr/>
      <dgm:t>
        <a:bodyPr/>
        <a:lstStyle/>
        <a:p>
          <a:endParaRPr lang="en-US"/>
        </a:p>
      </dgm:t>
    </dgm:pt>
    <dgm:pt modelId="{C67CC728-58DE-439F-B50E-45CA3D9C4599}" type="pres">
      <dgm:prSet presAssocID="{970D1CD9-A214-44E2-A7D8-90066FFB69A5}" presName="linear" presStyleCnt="0">
        <dgm:presLayoutVars>
          <dgm:animLvl val="lvl"/>
          <dgm:resizeHandles val="exact"/>
        </dgm:presLayoutVars>
      </dgm:prSet>
      <dgm:spPr/>
    </dgm:pt>
    <dgm:pt modelId="{C43307C5-CD8A-455A-A630-053625E668F8}" type="pres">
      <dgm:prSet presAssocID="{C7DBB040-1292-4D1B-BF4B-7A3BE3C238F2}" presName="parentText" presStyleLbl="node1" presStyleIdx="0" presStyleCnt="4">
        <dgm:presLayoutVars>
          <dgm:chMax val="0"/>
          <dgm:bulletEnabled val="1"/>
        </dgm:presLayoutVars>
      </dgm:prSet>
      <dgm:spPr/>
    </dgm:pt>
    <dgm:pt modelId="{0F5E8667-7EC1-4151-AD3F-BEDE5802384C}" type="pres">
      <dgm:prSet presAssocID="{5716E2CD-E864-4F16-A60F-DF4BD0D4B98B}" presName="spacer" presStyleCnt="0"/>
      <dgm:spPr/>
    </dgm:pt>
    <dgm:pt modelId="{D56AC0C9-1126-4847-ADBB-B03558E71DDF}" type="pres">
      <dgm:prSet presAssocID="{CBBAC4D7-0157-48FB-8886-8451EE3B6E0F}" presName="parentText" presStyleLbl="node1" presStyleIdx="1" presStyleCnt="4">
        <dgm:presLayoutVars>
          <dgm:chMax val="0"/>
          <dgm:bulletEnabled val="1"/>
        </dgm:presLayoutVars>
      </dgm:prSet>
      <dgm:spPr/>
    </dgm:pt>
    <dgm:pt modelId="{B49E6C21-07DB-4237-AAE9-C4C8CC1D822D}" type="pres">
      <dgm:prSet presAssocID="{9E3769B6-96B2-474C-9C36-9DF378C9C53A}" presName="spacer" presStyleCnt="0"/>
      <dgm:spPr/>
    </dgm:pt>
    <dgm:pt modelId="{39F80051-DB97-41A9-9BCE-9E61626F18F6}" type="pres">
      <dgm:prSet presAssocID="{EC44F35E-8E61-435B-8FFA-44982EA46BCB}" presName="parentText" presStyleLbl="node1" presStyleIdx="2" presStyleCnt="4">
        <dgm:presLayoutVars>
          <dgm:chMax val="0"/>
          <dgm:bulletEnabled val="1"/>
        </dgm:presLayoutVars>
      </dgm:prSet>
      <dgm:spPr/>
    </dgm:pt>
    <dgm:pt modelId="{24363F29-A18A-4E54-BF9F-0B41AA84B585}" type="pres">
      <dgm:prSet presAssocID="{8F9CC2ED-A7BA-47C6-B657-3EE20E2DE1EC}" presName="spacer" presStyleCnt="0"/>
      <dgm:spPr/>
    </dgm:pt>
    <dgm:pt modelId="{92E21ABE-1E43-463D-990F-D539AFB13CA3}" type="pres">
      <dgm:prSet presAssocID="{668368F8-9EBA-4A52-841A-07109BC0948F}" presName="parentText" presStyleLbl="node1" presStyleIdx="3" presStyleCnt="4">
        <dgm:presLayoutVars>
          <dgm:chMax val="0"/>
          <dgm:bulletEnabled val="1"/>
        </dgm:presLayoutVars>
      </dgm:prSet>
      <dgm:spPr/>
    </dgm:pt>
  </dgm:ptLst>
  <dgm:cxnLst>
    <dgm:cxn modelId="{65D90A26-2DE8-43A8-A800-272EDD1618B4}" srcId="{970D1CD9-A214-44E2-A7D8-90066FFB69A5}" destId="{CBBAC4D7-0157-48FB-8886-8451EE3B6E0F}" srcOrd="1" destOrd="0" parTransId="{EFD0099D-64E1-470C-9DBB-52C20D4B2848}" sibTransId="{9E3769B6-96B2-474C-9C36-9DF378C9C53A}"/>
    <dgm:cxn modelId="{F5898567-C513-4CA0-9C6D-746AF42427AB}" type="presOf" srcId="{C7DBB040-1292-4D1B-BF4B-7A3BE3C238F2}" destId="{C43307C5-CD8A-455A-A630-053625E668F8}" srcOrd="0" destOrd="0" presId="urn:microsoft.com/office/officeart/2005/8/layout/vList2"/>
    <dgm:cxn modelId="{E381E86D-9D0A-442F-AB83-EC6D82CB1BF8}" type="presOf" srcId="{668368F8-9EBA-4A52-841A-07109BC0948F}" destId="{92E21ABE-1E43-463D-990F-D539AFB13CA3}" srcOrd="0" destOrd="0" presId="urn:microsoft.com/office/officeart/2005/8/layout/vList2"/>
    <dgm:cxn modelId="{87F29985-47B6-4125-8021-AC7B14A72AF9}" srcId="{970D1CD9-A214-44E2-A7D8-90066FFB69A5}" destId="{EC44F35E-8E61-435B-8FFA-44982EA46BCB}" srcOrd="2" destOrd="0" parTransId="{78E93740-8CF0-4280-8773-CCDC0079BCB6}" sibTransId="{8F9CC2ED-A7BA-47C6-B657-3EE20E2DE1EC}"/>
    <dgm:cxn modelId="{9126709E-355F-4888-AC12-8DFF1D502A76}" type="presOf" srcId="{EC44F35E-8E61-435B-8FFA-44982EA46BCB}" destId="{39F80051-DB97-41A9-9BCE-9E61626F18F6}" srcOrd="0" destOrd="0" presId="urn:microsoft.com/office/officeart/2005/8/layout/vList2"/>
    <dgm:cxn modelId="{A067D19E-0EBA-4DAE-91F4-68F07B383D80}" srcId="{970D1CD9-A214-44E2-A7D8-90066FFB69A5}" destId="{668368F8-9EBA-4A52-841A-07109BC0948F}" srcOrd="3" destOrd="0" parTransId="{647A8F12-C276-42B1-AA75-1A99140B1219}" sibTransId="{BCBA2B5C-795C-4228-BFDD-9D23716D798C}"/>
    <dgm:cxn modelId="{EF2858AC-F98A-4F1A-B83C-14A76B47E4E6}" type="presOf" srcId="{CBBAC4D7-0157-48FB-8886-8451EE3B6E0F}" destId="{D56AC0C9-1126-4847-ADBB-B03558E71DDF}" srcOrd="0" destOrd="0" presId="urn:microsoft.com/office/officeart/2005/8/layout/vList2"/>
    <dgm:cxn modelId="{35DF28D7-E5E9-45B9-8D44-D7A7FF8A9877}" type="presOf" srcId="{970D1CD9-A214-44E2-A7D8-90066FFB69A5}" destId="{C67CC728-58DE-439F-B50E-45CA3D9C4599}" srcOrd="0" destOrd="0" presId="urn:microsoft.com/office/officeart/2005/8/layout/vList2"/>
    <dgm:cxn modelId="{753301FF-4107-47C0-86CF-B5B9EBEB4DC9}" srcId="{970D1CD9-A214-44E2-A7D8-90066FFB69A5}" destId="{C7DBB040-1292-4D1B-BF4B-7A3BE3C238F2}" srcOrd="0" destOrd="0" parTransId="{DE33AC60-EF95-4825-82D6-F430AAF6B9B9}" sibTransId="{5716E2CD-E864-4F16-A60F-DF4BD0D4B98B}"/>
    <dgm:cxn modelId="{C9AC2762-B366-4277-AAF3-588A2073BD2F}" type="presParOf" srcId="{C67CC728-58DE-439F-B50E-45CA3D9C4599}" destId="{C43307C5-CD8A-455A-A630-053625E668F8}" srcOrd="0" destOrd="0" presId="urn:microsoft.com/office/officeart/2005/8/layout/vList2"/>
    <dgm:cxn modelId="{6FFFDACB-E12D-4FCC-98E8-0DF50F91D574}" type="presParOf" srcId="{C67CC728-58DE-439F-B50E-45CA3D9C4599}" destId="{0F5E8667-7EC1-4151-AD3F-BEDE5802384C}" srcOrd="1" destOrd="0" presId="urn:microsoft.com/office/officeart/2005/8/layout/vList2"/>
    <dgm:cxn modelId="{0387FF50-6139-455D-BC97-F3DEC046DF9B}" type="presParOf" srcId="{C67CC728-58DE-439F-B50E-45CA3D9C4599}" destId="{D56AC0C9-1126-4847-ADBB-B03558E71DDF}" srcOrd="2" destOrd="0" presId="urn:microsoft.com/office/officeart/2005/8/layout/vList2"/>
    <dgm:cxn modelId="{90FC3F4E-9730-45B4-B43F-FC2D7AC17B31}" type="presParOf" srcId="{C67CC728-58DE-439F-B50E-45CA3D9C4599}" destId="{B49E6C21-07DB-4237-AAE9-C4C8CC1D822D}" srcOrd="3" destOrd="0" presId="urn:microsoft.com/office/officeart/2005/8/layout/vList2"/>
    <dgm:cxn modelId="{BE4468EE-43C5-4002-B949-DBC4AEB884ED}" type="presParOf" srcId="{C67CC728-58DE-439F-B50E-45CA3D9C4599}" destId="{39F80051-DB97-41A9-9BCE-9E61626F18F6}" srcOrd="4" destOrd="0" presId="urn:microsoft.com/office/officeart/2005/8/layout/vList2"/>
    <dgm:cxn modelId="{AB6FF57E-D9B7-46FA-8FB8-F4FE917848D8}" type="presParOf" srcId="{C67CC728-58DE-439F-B50E-45CA3D9C4599}" destId="{24363F29-A18A-4E54-BF9F-0B41AA84B585}" srcOrd="5" destOrd="0" presId="urn:microsoft.com/office/officeart/2005/8/layout/vList2"/>
    <dgm:cxn modelId="{C941E210-AAA3-477E-A5D2-AB681DF6520D}" type="presParOf" srcId="{C67CC728-58DE-439F-B50E-45CA3D9C4599}" destId="{92E21ABE-1E43-463D-990F-D539AFB13CA3}"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5920B14-CAA9-4B12-87DE-137F58AA263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BD96940-636D-4175-983B-0C246A5509F7}">
      <dgm:prSet custT="1"/>
      <dgm:spPr/>
      <dgm:t>
        <a:bodyPr/>
        <a:lstStyle/>
        <a:p>
          <a:r>
            <a:rPr lang="en-US" sz="1400" b="1"/>
            <a:t>Age</a:t>
          </a:r>
        </a:p>
      </dgm:t>
    </dgm:pt>
    <dgm:pt modelId="{8EB883FE-D0F1-4955-9207-0103536042DB}" type="parTrans" cxnId="{66BD7C69-C7CD-48B3-9831-C5DC69E3170A}">
      <dgm:prSet/>
      <dgm:spPr/>
      <dgm:t>
        <a:bodyPr/>
        <a:lstStyle/>
        <a:p>
          <a:endParaRPr lang="en-US"/>
        </a:p>
      </dgm:t>
    </dgm:pt>
    <dgm:pt modelId="{956B5292-7ED1-45C2-8793-66B54DE5EC58}" type="sibTrans" cxnId="{66BD7C69-C7CD-48B3-9831-C5DC69E3170A}">
      <dgm:prSet/>
      <dgm:spPr/>
      <dgm:t>
        <a:bodyPr/>
        <a:lstStyle/>
        <a:p>
          <a:endParaRPr lang="en-US"/>
        </a:p>
      </dgm:t>
    </dgm:pt>
    <dgm:pt modelId="{00A0DF25-EB0B-40AF-94C6-B92F66C241E2}">
      <dgm:prSet custT="1"/>
      <dgm:spPr/>
      <dgm:t>
        <a:bodyPr/>
        <a:lstStyle/>
        <a:p>
          <a:r>
            <a:rPr lang="en-US" sz="1400"/>
            <a:t>Range: 18-63 years old</a:t>
          </a:r>
        </a:p>
      </dgm:t>
    </dgm:pt>
    <dgm:pt modelId="{80E93701-FF53-41EE-A5B6-3781C9D254B1}" type="parTrans" cxnId="{E2684C38-0FEE-446F-BFBA-855516533F18}">
      <dgm:prSet/>
      <dgm:spPr/>
      <dgm:t>
        <a:bodyPr/>
        <a:lstStyle/>
        <a:p>
          <a:endParaRPr lang="en-US"/>
        </a:p>
      </dgm:t>
    </dgm:pt>
    <dgm:pt modelId="{7BB5B66A-05A2-40A9-B22F-88B98A768313}" type="sibTrans" cxnId="{E2684C38-0FEE-446F-BFBA-855516533F18}">
      <dgm:prSet/>
      <dgm:spPr/>
      <dgm:t>
        <a:bodyPr/>
        <a:lstStyle/>
        <a:p>
          <a:endParaRPr lang="en-US"/>
        </a:p>
      </dgm:t>
    </dgm:pt>
    <dgm:pt modelId="{B1FCFE00-B6DF-4AD8-9C28-8B2365ED42A6}">
      <dgm:prSet custT="1"/>
      <dgm:spPr/>
      <dgm:t>
        <a:bodyPr/>
        <a:lstStyle/>
        <a:p>
          <a:r>
            <a:rPr lang="en-US" sz="1400"/>
            <a:t>Mean: 32.8 years old</a:t>
          </a:r>
        </a:p>
      </dgm:t>
    </dgm:pt>
    <dgm:pt modelId="{9AF5393B-F94B-49BC-B790-E77721A7F7D6}" type="parTrans" cxnId="{FF7A8CCD-C05F-4B5D-9C59-C6805B7CD58A}">
      <dgm:prSet/>
      <dgm:spPr/>
      <dgm:t>
        <a:bodyPr/>
        <a:lstStyle/>
        <a:p>
          <a:endParaRPr lang="en-US"/>
        </a:p>
      </dgm:t>
    </dgm:pt>
    <dgm:pt modelId="{766B0F31-4F29-4802-BD0F-F98E3F91BB17}" type="sibTrans" cxnId="{FF7A8CCD-C05F-4B5D-9C59-C6805B7CD58A}">
      <dgm:prSet/>
      <dgm:spPr/>
      <dgm:t>
        <a:bodyPr/>
        <a:lstStyle/>
        <a:p>
          <a:endParaRPr lang="en-US"/>
        </a:p>
      </dgm:t>
    </dgm:pt>
    <dgm:pt modelId="{08D929D6-4AB2-4E58-AEC8-3DE94F7E43F1}">
      <dgm:prSet custT="1"/>
      <dgm:spPr/>
      <dgm:t>
        <a:bodyPr/>
        <a:lstStyle/>
        <a:p>
          <a:r>
            <a:rPr lang="en-US" sz="1400" b="1"/>
            <a:t>Sex</a:t>
          </a:r>
        </a:p>
      </dgm:t>
    </dgm:pt>
    <dgm:pt modelId="{EDC64EF7-7B3B-4309-BD08-4F912D74560C}" type="parTrans" cxnId="{8BF9BD57-CD70-4A8A-9B11-A9F2B37D6C84}">
      <dgm:prSet/>
      <dgm:spPr/>
      <dgm:t>
        <a:bodyPr/>
        <a:lstStyle/>
        <a:p>
          <a:endParaRPr lang="en-US"/>
        </a:p>
      </dgm:t>
    </dgm:pt>
    <dgm:pt modelId="{1548B29C-5F47-45DC-8667-F9A5419367AA}" type="sibTrans" cxnId="{8BF9BD57-CD70-4A8A-9B11-A9F2B37D6C84}">
      <dgm:prSet/>
      <dgm:spPr/>
      <dgm:t>
        <a:bodyPr/>
        <a:lstStyle/>
        <a:p>
          <a:endParaRPr lang="en-US"/>
        </a:p>
      </dgm:t>
    </dgm:pt>
    <dgm:pt modelId="{A0B92B5E-F994-4642-B25E-7EE0DBA69AA2}">
      <dgm:prSet custT="1"/>
      <dgm:spPr/>
      <dgm:t>
        <a:bodyPr/>
        <a:lstStyle/>
        <a:p>
          <a:r>
            <a:rPr lang="en-US" sz="1400"/>
            <a:t>Female: 765 (69.0%)</a:t>
          </a:r>
        </a:p>
      </dgm:t>
    </dgm:pt>
    <dgm:pt modelId="{9641C8CA-1C81-45EE-BA8B-EE5D23542E08}" type="parTrans" cxnId="{320B97E6-8960-4BF3-86F2-B17F257572F7}">
      <dgm:prSet/>
      <dgm:spPr/>
      <dgm:t>
        <a:bodyPr/>
        <a:lstStyle/>
        <a:p>
          <a:endParaRPr lang="en-US"/>
        </a:p>
      </dgm:t>
    </dgm:pt>
    <dgm:pt modelId="{B52DB609-3133-4F70-AE38-27084110EDDB}" type="sibTrans" cxnId="{320B97E6-8960-4BF3-86F2-B17F257572F7}">
      <dgm:prSet/>
      <dgm:spPr/>
      <dgm:t>
        <a:bodyPr/>
        <a:lstStyle/>
        <a:p>
          <a:endParaRPr lang="en-US"/>
        </a:p>
      </dgm:t>
    </dgm:pt>
    <dgm:pt modelId="{2D634C5F-60F1-4336-B462-7E83BF4CF825}">
      <dgm:prSet custT="1"/>
      <dgm:spPr/>
      <dgm:t>
        <a:bodyPr/>
        <a:lstStyle/>
        <a:p>
          <a:r>
            <a:rPr lang="en-US" sz="1400" b="1"/>
            <a:t>Education</a:t>
          </a:r>
        </a:p>
      </dgm:t>
    </dgm:pt>
    <dgm:pt modelId="{B750957A-1207-415F-AC16-8ADCD68FCAE1}" type="parTrans" cxnId="{047EEA54-ED80-4C81-944A-75178F1C975A}">
      <dgm:prSet/>
      <dgm:spPr/>
      <dgm:t>
        <a:bodyPr/>
        <a:lstStyle/>
        <a:p>
          <a:endParaRPr lang="en-US"/>
        </a:p>
      </dgm:t>
    </dgm:pt>
    <dgm:pt modelId="{E1A8B10E-774F-4191-A599-C8D28F407723}" type="sibTrans" cxnId="{047EEA54-ED80-4C81-944A-75178F1C975A}">
      <dgm:prSet/>
      <dgm:spPr/>
      <dgm:t>
        <a:bodyPr/>
        <a:lstStyle/>
        <a:p>
          <a:endParaRPr lang="en-US"/>
        </a:p>
      </dgm:t>
    </dgm:pt>
    <dgm:pt modelId="{E99A3BDE-84C5-480F-B106-BAC6EE288FC4}">
      <dgm:prSet custT="1"/>
      <dgm:spPr/>
      <dgm:t>
        <a:bodyPr/>
        <a:lstStyle/>
        <a:p>
          <a:r>
            <a:rPr lang="en-US" sz="1400"/>
            <a:t>Mean: 13.2 years </a:t>
          </a:r>
        </a:p>
      </dgm:t>
    </dgm:pt>
    <dgm:pt modelId="{2309821F-7943-46C2-9A45-99EDDEE24FED}" type="parTrans" cxnId="{1A69D1C2-4929-49FA-950E-A352DE8C421A}">
      <dgm:prSet/>
      <dgm:spPr/>
      <dgm:t>
        <a:bodyPr/>
        <a:lstStyle/>
        <a:p>
          <a:endParaRPr lang="en-US"/>
        </a:p>
      </dgm:t>
    </dgm:pt>
    <dgm:pt modelId="{10267175-02F5-4B5A-B02B-80C61D96226B}" type="sibTrans" cxnId="{1A69D1C2-4929-49FA-950E-A352DE8C421A}">
      <dgm:prSet/>
      <dgm:spPr/>
      <dgm:t>
        <a:bodyPr/>
        <a:lstStyle/>
        <a:p>
          <a:endParaRPr lang="en-US"/>
        </a:p>
      </dgm:t>
    </dgm:pt>
    <dgm:pt modelId="{676AC66F-693F-49D0-BB20-0C12AE338C47}">
      <dgm:prSet custT="1"/>
      <dgm:spPr/>
      <dgm:t>
        <a:bodyPr/>
        <a:lstStyle/>
        <a:p>
          <a:r>
            <a:rPr lang="en-US" sz="1400" b="1"/>
            <a:t>Race</a:t>
          </a:r>
        </a:p>
      </dgm:t>
    </dgm:pt>
    <dgm:pt modelId="{AD32C13C-9D91-4158-A75B-5ADB4F9FA9B5}" type="parTrans" cxnId="{4F81268C-C95A-4E32-95F8-EDE2D09AF76D}">
      <dgm:prSet/>
      <dgm:spPr/>
      <dgm:t>
        <a:bodyPr/>
        <a:lstStyle/>
        <a:p>
          <a:endParaRPr lang="en-US"/>
        </a:p>
      </dgm:t>
    </dgm:pt>
    <dgm:pt modelId="{E48704FD-2670-4806-A354-1DE0E6ED77E0}" type="sibTrans" cxnId="{4F81268C-C95A-4E32-95F8-EDE2D09AF76D}">
      <dgm:prSet/>
      <dgm:spPr/>
      <dgm:t>
        <a:bodyPr/>
        <a:lstStyle/>
        <a:p>
          <a:endParaRPr lang="en-US"/>
        </a:p>
      </dgm:t>
    </dgm:pt>
    <dgm:pt modelId="{9E6F5CD7-9466-4613-B510-C1465EF74997}">
      <dgm:prSet custT="1"/>
      <dgm:spPr/>
      <dgm:t>
        <a:bodyPr/>
        <a:lstStyle/>
        <a:p>
          <a:r>
            <a:rPr lang="en-US" sz="1400"/>
            <a:t>American Indian: 44 (4.0%)</a:t>
          </a:r>
        </a:p>
      </dgm:t>
    </dgm:pt>
    <dgm:pt modelId="{14DADFC9-B5A5-4563-B5C4-301F58F35F7E}" type="parTrans" cxnId="{2B4E6839-6CAE-455D-AC15-A087FB3AC2E2}">
      <dgm:prSet/>
      <dgm:spPr/>
      <dgm:t>
        <a:bodyPr/>
        <a:lstStyle/>
        <a:p>
          <a:endParaRPr lang="en-US"/>
        </a:p>
      </dgm:t>
    </dgm:pt>
    <dgm:pt modelId="{B3C28261-E2BA-4B95-ADBC-19E6CB1DAC83}" type="sibTrans" cxnId="{2B4E6839-6CAE-455D-AC15-A087FB3AC2E2}">
      <dgm:prSet/>
      <dgm:spPr/>
      <dgm:t>
        <a:bodyPr/>
        <a:lstStyle/>
        <a:p>
          <a:endParaRPr lang="en-US"/>
        </a:p>
      </dgm:t>
    </dgm:pt>
    <dgm:pt modelId="{E13C00D4-F6A0-4C94-82B6-25EBAA5BF17C}">
      <dgm:prSet custT="1"/>
      <dgm:spPr/>
      <dgm:t>
        <a:bodyPr/>
        <a:lstStyle/>
        <a:p>
          <a:r>
            <a:rPr lang="en-US" sz="1400"/>
            <a:t>Asian/Native Hawaiian: 73 (6.6%)</a:t>
          </a:r>
        </a:p>
      </dgm:t>
    </dgm:pt>
    <dgm:pt modelId="{C1C3C1E5-29BE-4BEF-BB33-501ACCDA8007}" type="parTrans" cxnId="{EC62D05B-136D-4AD1-A2D1-D773A8763EE4}">
      <dgm:prSet/>
      <dgm:spPr/>
      <dgm:t>
        <a:bodyPr/>
        <a:lstStyle/>
        <a:p>
          <a:endParaRPr lang="en-US"/>
        </a:p>
      </dgm:t>
    </dgm:pt>
    <dgm:pt modelId="{626B9D64-88CB-43BF-AA50-ABD3BCE57B12}" type="sibTrans" cxnId="{EC62D05B-136D-4AD1-A2D1-D773A8763EE4}">
      <dgm:prSet/>
      <dgm:spPr/>
      <dgm:t>
        <a:bodyPr/>
        <a:lstStyle/>
        <a:p>
          <a:endParaRPr lang="en-US"/>
        </a:p>
      </dgm:t>
    </dgm:pt>
    <dgm:pt modelId="{8DBC0DB6-ADA9-459D-BF07-26B380A1A09F}">
      <dgm:prSet custT="1"/>
      <dgm:spPr/>
      <dgm:t>
        <a:bodyPr/>
        <a:lstStyle/>
        <a:p>
          <a:r>
            <a:rPr lang="en-US" sz="1400" b="1"/>
            <a:t>Ethnicity</a:t>
          </a:r>
        </a:p>
      </dgm:t>
    </dgm:pt>
    <dgm:pt modelId="{19D2E0A0-26E6-4DF6-8040-480D9A8DCEBA}" type="parTrans" cxnId="{1E68FB21-B71E-4866-A0CC-C8983BE38500}">
      <dgm:prSet/>
      <dgm:spPr/>
      <dgm:t>
        <a:bodyPr/>
        <a:lstStyle/>
        <a:p>
          <a:endParaRPr lang="en-US"/>
        </a:p>
      </dgm:t>
    </dgm:pt>
    <dgm:pt modelId="{E544837B-FFF6-4FB7-B40A-C8FB2C551AAD}" type="sibTrans" cxnId="{1E68FB21-B71E-4866-A0CC-C8983BE38500}">
      <dgm:prSet/>
      <dgm:spPr/>
      <dgm:t>
        <a:bodyPr/>
        <a:lstStyle/>
        <a:p>
          <a:endParaRPr lang="en-US"/>
        </a:p>
      </dgm:t>
    </dgm:pt>
    <dgm:pt modelId="{70FFA5E0-E3D3-48CC-88B4-5EDFF214D889}">
      <dgm:prSet custT="1"/>
      <dgm:spPr/>
      <dgm:t>
        <a:bodyPr/>
        <a:lstStyle/>
        <a:p>
          <a:r>
            <a:rPr lang="en-US" sz="1400"/>
            <a:t>Hispanic/Latino: 294 (26.5%)</a:t>
          </a:r>
        </a:p>
      </dgm:t>
    </dgm:pt>
    <dgm:pt modelId="{647F22BA-8C05-4390-90C1-754192E67E9D}" type="parTrans" cxnId="{4910EC11-53F9-4A33-9807-1075AF188665}">
      <dgm:prSet/>
      <dgm:spPr/>
      <dgm:t>
        <a:bodyPr/>
        <a:lstStyle/>
        <a:p>
          <a:endParaRPr lang="en-US"/>
        </a:p>
      </dgm:t>
    </dgm:pt>
    <dgm:pt modelId="{4E163FDF-8DE1-439F-A59A-4DA749FBCDE1}" type="sibTrans" cxnId="{4910EC11-53F9-4A33-9807-1075AF188665}">
      <dgm:prSet/>
      <dgm:spPr/>
      <dgm:t>
        <a:bodyPr/>
        <a:lstStyle/>
        <a:p>
          <a:endParaRPr lang="en-US"/>
        </a:p>
      </dgm:t>
    </dgm:pt>
    <dgm:pt modelId="{D2E6BB29-6238-451A-B493-FA8DC714EC9A}">
      <dgm:prSet custT="1"/>
      <dgm:spPr/>
      <dgm:t>
        <a:bodyPr/>
        <a:lstStyle/>
        <a:p>
          <a:r>
            <a:rPr lang="en-US" sz="1400"/>
            <a:t>Non-Hispanic/Latino: 451 (40.7%)</a:t>
          </a:r>
        </a:p>
      </dgm:t>
    </dgm:pt>
    <dgm:pt modelId="{5A948566-C3B2-4F0C-8A0F-9C12532095D5}" type="parTrans" cxnId="{C63B4C2C-A5F5-4441-A85F-DA60BD425CE7}">
      <dgm:prSet/>
      <dgm:spPr/>
      <dgm:t>
        <a:bodyPr/>
        <a:lstStyle/>
        <a:p>
          <a:endParaRPr lang="en-US"/>
        </a:p>
      </dgm:t>
    </dgm:pt>
    <dgm:pt modelId="{8FF969D3-0C79-4FB6-BE6C-2D0610CA72AA}" type="sibTrans" cxnId="{C63B4C2C-A5F5-4441-A85F-DA60BD425CE7}">
      <dgm:prSet/>
      <dgm:spPr/>
      <dgm:t>
        <a:bodyPr/>
        <a:lstStyle/>
        <a:p>
          <a:endParaRPr lang="en-US"/>
        </a:p>
      </dgm:t>
    </dgm:pt>
    <dgm:pt modelId="{DE3D1EF2-2A2D-44A0-BCE9-1C19531CB4F8}">
      <dgm:prSet custT="1"/>
      <dgm:spPr/>
      <dgm:t>
        <a:bodyPr/>
        <a:lstStyle/>
        <a:p>
          <a:r>
            <a:rPr lang="en-US" sz="1400"/>
            <a:t>Median: 12.0 years</a:t>
          </a:r>
        </a:p>
      </dgm:t>
    </dgm:pt>
    <dgm:pt modelId="{9CDDF2B3-40FF-47A0-818A-18BB1116C21A}" type="parTrans" cxnId="{9499FC17-CC00-45C3-8476-D2E01A1009DD}">
      <dgm:prSet/>
      <dgm:spPr/>
      <dgm:t>
        <a:bodyPr/>
        <a:lstStyle/>
        <a:p>
          <a:endParaRPr lang="en-US"/>
        </a:p>
      </dgm:t>
    </dgm:pt>
    <dgm:pt modelId="{7852C50B-2CD7-4633-B91C-4C42A682AAC7}" type="sibTrans" cxnId="{9499FC17-CC00-45C3-8476-D2E01A1009DD}">
      <dgm:prSet/>
      <dgm:spPr/>
      <dgm:t>
        <a:bodyPr/>
        <a:lstStyle/>
        <a:p>
          <a:endParaRPr lang="en-US"/>
        </a:p>
      </dgm:t>
    </dgm:pt>
    <dgm:pt modelId="{1CDC3EE9-A5E4-4A2A-A5BE-BF8E15C49B32}">
      <dgm:prSet custT="1"/>
      <dgm:spPr/>
      <dgm:t>
        <a:bodyPr/>
        <a:lstStyle/>
        <a:p>
          <a:r>
            <a:rPr lang="en-US" sz="1400"/>
            <a:t>Black/African American: 210 (19.0%)</a:t>
          </a:r>
        </a:p>
      </dgm:t>
    </dgm:pt>
    <dgm:pt modelId="{0D6D1C90-6F76-4FF3-B4A7-9C093381FC4B}" type="parTrans" cxnId="{60B2D365-69C2-4F5A-B94F-95A4277ADFC2}">
      <dgm:prSet/>
      <dgm:spPr/>
      <dgm:t>
        <a:bodyPr/>
        <a:lstStyle/>
        <a:p>
          <a:endParaRPr lang="en-US"/>
        </a:p>
      </dgm:t>
    </dgm:pt>
    <dgm:pt modelId="{84357E43-36D6-4158-8B84-17F7A0E801D1}" type="sibTrans" cxnId="{60B2D365-69C2-4F5A-B94F-95A4277ADFC2}">
      <dgm:prSet/>
      <dgm:spPr/>
      <dgm:t>
        <a:bodyPr/>
        <a:lstStyle/>
        <a:p>
          <a:endParaRPr lang="en-US"/>
        </a:p>
      </dgm:t>
    </dgm:pt>
    <dgm:pt modelId="{8E742EA8-6804-4BC7-B6EE-D0D6289870CD}">
      <dgm:prSet custT="1"/>
      <dgm:spPr/>
      <dgm:t>
        <a:bodyPr/>
        <a:lstStyle/>
        <a:p>
          <a:r>
            <a:rPr lang="en-US" sz="1400"/>
            <a:t>White: 655 (59.1%)</a:t>
          </a:r>
        </a:p>
      </dgm:t>
    </dgm:pt>
    <dgm:pt modelId="{891DEFCE-65E8-41AA-8E48-0DA0CF99D0B3}" type="parTrans" cxnId="{7AD6FBE7-675F-4188-8FEF-7C81E915EC53}">
      <dgm:prSet/>
      <dgm:spPr/>
      <dgm:t>
        <a:bodyPr/>
        <a:lstStyle/>
        <a:p>
          <a:endParaRPr lang="en-US"/>
        </a:p>
      </dgm:t>
    </dgm:pt>
    <dgm:pt modelId="{C590D5E7-E3EA-4215-81BA-093D867E87FC}" type="sibTrans" cxnId="{7AD6FBE7-675F-4188-8FEF-7C81E915EC53}">
      <dgm:prSet/>
      <dgm:spPr/>
      <dgm:t>
        <a:bodyPr/>
        <a:lstStyle/>
        <a:p>
          <a:endParaRPr lang="en-US"/>
        </a:p>
      </dgm:t>
    </dgm:pt>
    <dgm:pt modelId="{72B0A724-0E83-4047-9A26-AD883CB5C720}">
      <dgm:prSet custT="1"/>
      <dgm:spPr/>
      <dgm:t>
        <a:bodyPr/>
        <a:lstStyle/>
        <a:p>
          <a:r>
            <a:rPr lang="en-US" sz="1400"/>
            <a:t>Unable to Determine: 57 (5.1%)</a:t>
          </a:r>
        </a:p>
      </dgm:t>
    </dgm:pt>
    <dgm:pt modelId="{252CDA4D-0138-4F2D-8AEF-ADA0094B3D90}" type="parTrans" cxnId="{B5B137E7-317C-4CA4-9ACD-FA936A636F8C}">
      <dgm:prSet/>
      <dgm:spPr/>
      <dgm:t>
        <a:bodyPr/>
        <a:lstStyle/>
        <a:p>
          <a:endParaRPr lang="en-US"/>
        </a:p>
      </dgm:t>
    </dgm:pt>
    <dgm:pt modelId="{8BB453BD-238C-48BC-A1E7-A17DD6069663}" type="sibTrans" cxnId="{B5B137E7-317C-4CA4-9ACD-FA936A636F8C}">
      <dgm:prSet/>
      <dgm:spPr/>
      <dgm:t>
        <a:bodyPr/>
        <a:lstStyle/>
        <a:p>
          <a:endParaRPr lang="en-US"/>
        </a:p>
      </dgm:t>
    </dgm:pt>
    <dgm:pt modelId="{BACC70C4-1904-4A96-9DEC-BF506BF1B5F7}">
      <dgm:prSet custT="1"/>
      <dgm:spPr/>
      <dgm:t>
        <a:bodyPr/>
        <a:lstStyle/>
        <a:p>
          <a:r>
            <a:rPr lang="en-US" sz="1400"/>
            <a:t>Unknown/Missing: 69 (6.2%)</a:t>
          </a:r>
        </a:p>
      </dgm:t>
    </dgm:pt>
    <dgm:pt modelId="{4136FD1B-7607-40D1-817E-830CCE901E11}" type="parTrans" cxnId="{BD65EB8E-817D-45A6-9D40-AB563B5A99FE}">
      <dgm:prSet/>
      <dgm:spPr/>
      <dgm:t>
        <a:bodyPr/>
        <a:lstStyle/>
        <a:p>
          <a:endParaRPr lang="en-US"/>
        </a:p>
      </dgm:t>
    </dgm:pt>
    <dgm:pt modelId="{50D497B9-EA0F-4818-8AE1-EAAE442E0965}" type="sibTrans" cxnId="{BD65EB8E-817D-45A6-9D40-AB563B5A99FE}">
      <dgm:prSet/>
      <dgm:spPr/>
      <dgm:t>
        <a:bodyPr/>
        <a:lstStyle/>
        <a:p>
          <a:endParaRPr lang="en-US"/>
        </a:p>
      </dgm:t>
    </dgm:pt>
    <dgm:pt modelId="{9A67FE63-FFDC-4DDA-8C50-4198D8DC6A8E}">
      <dgm:prSet custT="1"/>
      <dgm:spPr/>
      <dgm:t>
        <a:bodyPr/>
        <a:lstStyle/>
        <a:p>
          <a:r>
            <a:rPr lang="en-US" sz="1400"/>
            <a:t>Unknown/Missing: 363 (32.8%)</a:t>
          </a:r>
        </a:p>
      </dgm:t>
    </dgm:pt>
    <dgm:pt modelId="{2BDCE4D5-D97F-4328-A1E3-388C7C52DA16}" type="parTrans" cxnId="{E94AD808-78F6-4E28-B54E-1CF45C7BCAD6}">
      <dgm:prSet/>
      <dgm:spPr/>
      <dgm:t>
        <a:bodyPr/>
        <a:lstStyle/>
        <a:p>
          <a:endParaRPr lang="en-US"/>
        </a:p>
      </dgm:t>
    </dgm:pt>
    <dgm:pt modelId="{2FCC08D4-3B2D-4431-85ED-13127C50CE5F}" type="sibTrans" cxnId="{E94AD808-78F6-4E28-B54E-1CF45C7BCAD6}">
      <dgm:prSet/>
      <dgm:spPr/>
      <dgm:t>
        <a:bodyPr/>
        <a:lstStyle/>
        <a:p>
          <a:endParaRPr lang="en-US"/>
        </a:p>
      </dgm:t>
    </dgm:pt>
    <dgm:pt modelId="{A0E84EE0-41AA-41AC-A36F-6767F54857F0}">
      <dgm:prSet custT="1"/>
      <dgm:spPr/>
      <dgm:t>
        <a:bodyPr/>
        <a:lstStyle/>
        <a:p>
          <a:r>
            <a:rPr lang="en-US" sz="1400"/>
            <a:t>Median: 32.0 years old</a:t>
          </a:r>
        </a:p>
      </dgm:t>
    </dgm:pt>
    <dgm:pt modelId="{92348D5D-FA0A-43AF-93FC-0BE10A375AA9}" type="parTrans" cxnId="{C98B09F0-6C92-4478-A68D-6CF9F0880E21}">
      <dgm:prSet/>
      <dgm:spPr/>
      <dgm:t>
        <a:bodyPr/>
        <a:lstStyle/>
        <a:p>
          <a:endParaRPr lang="en-US"/>
        </a:p>
      </dgm:t>
    </dgm:pt>
    <dgm:pt modelId="{2FB67550-1352-4C58-ABB4-5A00984E0532}" type="sibTrans" cxnId="{C98B09F0-6C92-4478-A68D-6CF9F0880E21}">
      <dgm:prSet/>
      <dgm:spPr/>
      <dgm:t>
        <a:bodyPr/>
        <a:lstStyle/>
        <a:p>
          <a:endParaRPr lang="en-US"/>
        </a:p>
      </dgm:t>
    </dgm:pt>
    <dgm:pt modelId="{6FB374E3-0CC6-4B18-8616-1E864BC184DE}">
      <dgm:prSet custT="1"/>
      <dgm:spPr/>
      <dgm:t>
        <a:bodyPr/>
        <a:lstStyle/>
        <a:p>
          <a:r>
            <a:rPr lang="en-US" sz="1400"/>
            <a:t>Male: 343 (31.0%)</a:t>
          </a:r>
        </a:p>
      </dgm:t>
    </dgm:pt>
    <dgm:pt modelId="{30375131-70EC-440E-9A7B-B3D41312EA27}" type="parTrans" cxnId="{1D2C79AC-31E3-463E-B643-AC8903D6AB08}">
      <dgm:prSet/>
      <dgm:spPr/>
      <dgm:t>
        <a:bodyPr/>
        <a:lstStyle/>
        <a:p>
          <a:endParaRPr lang="en-US"/>
        </a:p>
      </dgm:t>
    </dgm:pt>
    <dgm:pt modelId="{634A499A-CDF7-4C45-8B27-9CF313CB4F15}" type="sibTrans" cxnId="{1D2C79AC-31E3-463E-B643-AC8903D6AB08}">
      <dgm:prSet/>
      <dgm:spPr/>
      <dgm:t>
        <a:bodyPr/>
        <a:lstStyle/>
        <a:p>
          <a:endParaRPr lang="en-US"/>
        </a:p>
      </dgm:t>
    </dgm:pt>
    <dgm:pt modelId="{63247BF4-3146-436D-892C-E000F44D5C8D}" type="pres">
      <dgm:prSet presAssocID="{45920B14-CAA9-4B12-87DE-137F58AA263A}" presName="linear" presStyleCnt="0">
        <dgm:presLayoutVars>
          <dgm:dir/>
          <dgm:animLvl val="lvl"/>
          <dgm:resizeHandles val="exact"/>
        </dgm:presLayoutVars>
      </dgm:prSet>
      <dgm:spPr/>
    </dgm:pt>
    <dgm:pt modelId="{96FBABE5-FF20-414B-9330-F879E53F9F57}" type="pres">
      <dgm:prSet presAssocID="{CBD96940-636D-4175-983B-0C246A5509F7}" presName="parentLin" presStyleCnt="0"/>
      <dgm:spPr/>
    </dgm:pt>
    <dgm:pt modelId="{C5CC76C8-C16B-4EF4-B55E-244E57F2A49A}" type="pres">
      <dgm:prSet presAssocID="{CBD96940-636D-4175-983B-0C246A5509F7}" presName="parentLeftMargin" presStyleLbl="node1" presStyleIdx="0" presStyleCnt="5"/>
      <dgm:spPr/>
    </dgm:pt>
    <dgm:pt modelId="{D7B85348-E30D-4641-B02D-CAB8E7361749}" type="pres">
      <dgm:prSet presAssocID="{CBD96940-636D-4175-983B-0C246A5509F7}" presName="parentText" presStyleLbl="node1" presStyleIdx="0" presStyleCnt="5">
        <dgm:presLayoutVars>
          <dgm:chMax val="0"/>
          <dgm:bulletEnabled val="1"/>
        </dgm:presLayoutVars>
      </dgm:prSet>
      <dgm:spPr/>
    </dgm:pt>
    <dgm:pt modelId="{9A54935C-92CA-41E9-9ECF-0A91FB2370B7}" type="pres">
      <dgm:prSet presAssocID="{CBD96940-636D-4175-983B-0C246A5509F7}" presName="negativeSpace" presStyleCnt="0"/>
      <dgm:spPr/>
    </dgm:pt>
    <dgm:pt modelId="{AB9DA724-6076-42AC-9B1E-001FE7A03F24}" type="pres">
      <dgm:prSet presAssocID="{CBD96940-636D-4175-983B-0C246A5509F7}" presName="childText" presStyleLbl="conFgAcc1" presStyleIdx="0" presStyleCnt="5">
        <dgm:presLayoutVars>
          <dgm:bulletEnabled val="1"/>
        </dgm:presLayoutVars>
      </dgm:prSet>
      <dgm:spPr/>
    </dgm:pt>
    <dgm:pt modelId="{93092758-1278-4096-BF94-D9CDD50BC9FA}" type="pres">
      <dgm:prSet presAssocID="{956B5292-7ED1-45C2-8793-66B54DE5EC58}" presName="spaceBetweenRectangles" presStyleCnt="0"/>
      <dgm:spPr/>
    </dgm:pt>
    <dgm:pt modelId="{0FEC69D9-8276-46EA-AD1B-C3718CED5B7A}" type="pres">
      <dgm:prSet presAssocID="{08D929D6-4AB2-4E58-AEC8-3DE94F7E43F1}" presName="parentLin" presStyleCnt="0"/>
      <dgm:spPr/>
    </dgm:pt>
    <dgm:pt modelId="{DC49A463-B34C-4BFF-B0BD-706C61FE2764}" type="pres">
      <dgm:prSet presAssocID="{08D929D6-4AB2-4E58-AEC8-3DE94F7E43F1}" presName="parentLeftMargin" presStyleLbl="node1" presStyleIdx="0" presStyleCnt="5"/>
      <dgm:spPr/>
    </dgm:pt>
    <dgm:pt modelId="{DD9B3DBE-605E-4DE0-A951-B003AFFA973B}" type="pres">
      <dgm:prSet presAssocID="{08D929D6-4AB2-4E58-AEC8-3DE94F7E43F1}" presName="parentText" presStyleLbl="node1" presStyleIdx="1" presStyleCnt="5">
        <dgm:presLayoutVars>
          <dgm:chMax val="0"/>
          <dgm:bulletEnabled val="1"/>
        </dgm:presLayoutVars>
      </dgm:prSet>
      <dgm:spPr/>
    </dgm:pt>
    <dgm:pt modelId="{F6D026DC-E442-40D9-8DAF-ED2062892FB4}" type="pres">
      <dgm:prSet presAssocID="{08D929D6-4AB2-4E58-AEC8-3DE94F7E43F1}" presName="negativeSpace" presStyleCnt="0"/>
      <dgm:spPr/>
    </dgm:pt>
    <dgm:pt modelId="{4F735671-2F57-4233-848F-C16F7620CA0F}" type="pres">
      <dgm:prSet presAssocID="{08D929D6-4AB2-4E58-AEC8-3DE94F7E43F1}" presName="childText" presStyleLbl="conFgAcc1" presStyleIdx="1" presStyleCnt="5">
        <dgm:presLayoutVars>
          <dgm:bulletEnabled val="1"/>
        </dgm:presLayoutVars>
      </dgm:prSet>
      <dgm:spPr/>
    </dgm:pt>
    <dgm:pt modelId="{649A26AB-6706-4027-9528-4D3BFF489508}" type="pres">
      <dgm:prSet presAssocID="{1548B29C-5F47-45DC-8667-F9A5419367AA}" presName="spaceBetweenRectangles" presStyleCnt="0"/>
      <dgm:spPr/>
    </dgm:pt>
    <dgm:pt modelId="{B10B7A32-51CF-4DFB-86D4-4F638F1A719B}" type="pres">
      <dgm:prSet presAssocID="{2D634C5F-60F1-4336-B462-7E83BF4CF825}" presName="parentLin" presStyleCnt="0"/>
      <dgm:spPr/>
    </dgm:pt>
    <dgm:pt modelId="{538448AE-7B18-458F-A059-9F22649C1ACE}" type="pres">
      <dgm:prSet presAssocID="{2D634C5F-60F1-4336-B462-7E83BF4CF825}" presName="parentLeftMargin" presStyleLbl="node1" presStyleIdx="1" presStyleCnt="5"/>
      <dgm:spPr/>
    </dgm:pt>
    <dgm:pt modelId="{C156E274-9329-4598-96B0-2857FF8DFD05}" type="pres">
      <dgm:prSet presAssocID="{2D634C5F-60F1-4336-B462-7E83BF4CF825}" presName="parentText" presStyleLbl="node1" presStyleIdx="2" presStyleCnt="5">
        <dgm:presLayoutVars>
          <dgm:chMax val="0"/>
          <dgm:bulletEnabled val="1"/>
        </dgm:presLayoutVars>
      </dgm:prSet>
      <dgm:spPr/>
    </dgm:pt>
    <dgm:pt modelId="{E5E08291-DBE2-4621-B6C2-46AB2AB1126D}" type="pres">
      <dgm:prSet presAssocID="{2D634C5F-60F1-4336-B462-7E83BF4CF825}" presName="negativeSpace" presStyleCnt="0"/>
      <dgm:spPr/>
    </dgm:pt>
    <dgm:pt modelId="{E1C86136-2BB6-48B8-BCE6-46DC0D911830}" type="pres">
      <dgm:prSet presAssocID="{2D634C5F-60F1-4336-B462-7E83BF4CF825}" presName="childText" presStyleLbl="conFgAcc1" presStyleIdx="2" presStyleCnt="5">
        <dgm:presLayoutVars>
          <dgm:bulletEnabled val="1"/>
        </dgm:presLayoutVars>
      </dgm:prSet>
      <dgm:spPr/>
    </dgm:pt>
    <dgm:pt modelId="{F000FEA5-ED4C-48C7-BAB9-6F9DEFDDFF6A}" type="pres">
      <dgm:prSet presAssocID="{E1A8B10E-774F-4191-A599-C8D28F407723}" presName="spaceBetweenRectangles" presStyleCnt="0"/>
      <dgm:spPr/>
    </dgm:pt>
    <dgm:pt modelId="{350B2643-7A7A-4DE5-9F2F-8B2C0985538D}" type="pres">
      <dgm:prSet presAssocID="{676AC66F-693F-49D0-BB20-0C12AE338C47}" presName="parentLin" presStyleCnt="0"/>
      <dgm:spPr/>
    </dgm:pt>
    <dgm:pt modelId="{E44AE41C-F57F-4761-B636-4B44C9E86FEC}" type="pres">
      <dgm:prSet presAssocID="{676AC66F-693F-49D0-BB20-0C12AE338C47}" presName="parentLeftMargin" presStyleLbl="node1" presStyleIdx="2" presStyleCnt="5"/>
      <dgm:spPr/>
    </dgm:pt>
    <dgm:pt modelId="{7EF254A8-60FB-4F81-A327-905DBE39246C}" type="pres">
      <dgm:prSet presAssocID="{676AC66F-693F-49D0-BB20-0C12AE338C47}" presName="parentText" presStyleLbl="node1" presStyleIdx="3" presStyleCnt="5">
        <dgm:presLayoutVars>
          <dgm:chMax val="0"/>
          <dgm:bulletEnabled val="1"/>
        </dgm:presLayoutVars>
      </dgm:prSet>
      <dgm:spPr/>
    </dgm:pt>
    <dgm:pt modelId="{857C03F0-643D-4C5B-ACC0-B7A7C370047B}" type="pres">
      <dgm:prSet presAssocID="{676AC66F-693F-49D0-BB20-0C12AE338C47}" presName="negativeSpace" presStyleCnt="0"/>
      <dgm:spPr/>
    </dgm:pt>
    <dgm:pt modelId="{E3B509AB-FA71-4C91-B740-CD4487BAD964}" type="pres">
      <dgm:prSet presAssocID="{676AC66F-693F-49D0-BB20-0C12AE338C47}" presName="childText" presStyleLbl="conFgAcc1" presStyleIdx="3" presStyleCnt="5">
        <dgm:presLayoutVars>
          <dgm:bulletEnabled val="1"/>
        </dgm:presLayoutVars>
      </dgm:prSet>
      <dgm:spPr/>
    </dgm:pt>
    <dgm:pt modelId="{A91BE557-265F-4AAC-8265-3128A9659290}" type="pres">
      <dgm:prSet presAssocID="{E48704FD-2670-4806-A354-1DE0E6ED77E0}" presName="spaceBetweenRectangles" presStyleCnt="0"/>
      <dgm:spPr/>
    </dgm:pt>
    <dgm:pt modelId="{F4B845A9-5146-42FF-BB33-2A3260F452F0}" type="pres">
      <dgm:prSet presAssocID="{8DBC0DB6-ADA9-459D-BF07-26B380A1A09F}" presName="parentLin" presStyleCnt="0"/>
      <dgm:spPr/>
    </dgm:pt>
    <dgm:pt modelId="{87F2F602-8606-47A6-B69B-49E5CC403B00}" type="pres">
      <dgm:prSet presAssocID="{8DBC0DB6-ADA9-459D-BF07-26B380A1A09F}" presName="parentLeftMargin" presStyleLbl="node1" presStyleIdx="3" presStyleCnt="5"/>
      <dgm:spPr/>
    </dgm:pt>
    <dgm:pt modelId="{21F58841-90D4-4BDE-8343-B40A320F3D4C}" type="pres">
      <dgm:prSet presAssocID="{8DBC0DB6-ADA9-459D-BF07-26B380A1A09F}" presName="parentText" presStyleLbl="node1" presStyleIdx="4" presStyleCnt="5">
        <dgm:presLayoutVars>
          <dgm:chMax val="0"/>
          <dgm:bulletEnabled val="1"/>
        </dgm:presLayoutVars>
      </dgm:prSet>
      <dgm:spPr/>
    </dgm:pt>
    <dgm:pt modelId="{518AAD04-D9DC-4961-A45F-DEB7C857CB3A}" type="pres">
      <dgm:prSet presAssocID="{8DBC0DB6-ADA9-459D-BF07-26B380A1A09F}" presName="negativeSpace" presStyleCnt="0"/>
      <dgm:spPr/>
    </dgm:pt>
    <dgm:pt modelId="{B528CED5-5165-4DCE-81A6-E9C5F4ABD447}" type="pres">
      <dgm:prSet presAssocID="{8DBC0DB6-ADA9-459D-BF07-26B380A1A09F}" presName="childText" presStyleLbl="conFgAcc1" presStyleIdx="4" presStyleCnt="5">
        <dgm:presLayoutVars>
          <dgm:bulletEnabled val="1"/>
        </dgm:presLayoutVars>
      </dgm:prSet>
      <dgm:spPr/>
    </dgm:pt>
  </dgm:ptLst>
  <dgm:cxnLst>
    <dgm:cxn modelId="{D094BB02-7A1E-4FCE-9E4F-5626F448B71E}" type="presOf" srcId="{BACC70C4-1904-4A96-9DEC-BF506BF1B5F7}" destId="{E3B509AB-FA71-4C91-B740-CD4487BAD964}" srcOrd="0" destOrd="5" presId="urn:microsoft.com/office/officeart/2005/8/layout/list1"/>
    <dgm:cxn modelId="{E94AD808-78F6-4E28-B54E-1CF45C7BCAD6}" srcId="{8DBC0DB6-ADA9-459D-BF07-26B380A1A09F}" destId="{9A67FE63-FFDC-4DDA-8C50-4198D8DC6A8E}" srcOrd="2" destOrd="0" parTransId="{2BDCE4D5-D97F-4328-A1E3-388C7C52DA16}" sibTransId="{2FCC08D4-3B2D-4431-85ED-13127C50CE5F}"/>
    <dgm:cxn modelId="{962A5E09-17C1-45CB-BFB4-522C0381F176}" type="presOf" srcId="{08D929D6-4AB2-4E58-AEC8-3DE94F7E43F1}" destId="{DD9B3DBE-605E-4DE0-A951-B003AFFA973B}" srcOrd="1" destOrd="0" presId="urn:microsoft.com/office/officeart/2005/8/layout/list1"/>
    <dgm:cxn modelId="{4910EC11-53F9-4A33-9807-1075AF188665}" srcId="{8DBC0DB6-ADA9-459D-BF07-26B380A1A09F}" destId="{70FFA5E0-E3D3-48CC-88B4-5EDFF214D889}" srcOrd="0" destOrd="0" parTransId="{647F22BA-8C05-4390-90C1-754192E67E9D}" sibTransId="{4E163FDF-8DE1-439F-A59A-4DA749FBCDE1}"/>
    <dgm:cxn modelId="{25F21917-8F01-4E49-AD23-C8A6EFF73E3E}" type="presOf" srcId="{8E742EA8-6804-4BC7-B6EE-D0D6289870CD}" destId="{E3B509AB-FA71-4C91-B740-CD4487BAD964}" srcOrd="0" destOrd="3" presId="urn:microsoft.com/office/officeart/2005/8/layout/list1"/>
    <dgm:cxn modelId="{9499FC17-CC00-45C3-8476-D2E01A1009DD}" srcId="{2D634C5F-60F1-4336-B462-7E83BF4CF825}" destId="{DE3D1EF2-2A2D-44A0-BCE9-1C19531CB4F8}" srcOrd="1" destOrd="0" parTransId="{9CDDF2B3-40FF-47A0-818A-18BB1116C21A}" sibTransId="{7852C50B-2CD7-4633-B91C-4C42A682AAC7}"/>
    <dgm:cxn modelId="{D1E00C18-8E65-4C0E-9666-E168A2EA8347}" type="presOf" srcId="{676AC66F-693F-49D0-BB20-0C12AE338C47}" destId="{E44AE41C-F57F-4761-B636-4B44C9E86FEC}" srcOrd="0" destOrd="0" presId="urn:microsoft.com/office/officeart/2005/8/layout/list1"/>
    <dgm:cxn modelId="{1E68FB21-B71E-4866-A0CC-C8983BE38500}" srcId="{45920B14-CAA9-4B12-87DE-137F58AA263A}" destId="{8DBC0DB6-ADA9-459D-BF07-26B380A1A09F}" srcOrd="4" destOrd="0" parTransId="{19D2E0A0-26E6-4DF6-8040-480D9A8DCEBA}" sibTransId="{E544837B-FFF6-4FB7-B40A-C8FB2C551AAD}"/>
    <dgm:cxn modelId="{C63B4C2C-A5F5-4441-A85F-DA60BD425CE7}" srcId="{8DBC0DB6-ADA9-459D-BF07-26B380A1A09F}" destId="{D2E6BB29-6238-451A-B493-FA8DC714EC9A}" srcOrd="1" destOrd="0" parTransId="{5A948566-C3B2-4F0C-8A0F-9C12532095D5}" sibTransId="{8FF969D3-0C79-4FB6-BE6C-2D0610CA72AA}"/>
    <dgm:cxn modelId="{47266735-5355-45D8-AAD5-0BB1719432E9}" type="presOf" srcId="{9E6F5CD7-9466-4613-B510-C1465EF74997}" destId="{E3B509AB-FA71-4C91-B740-CD4487BAD964}" srcOrd="0" destOrd="0" presId="urn:microsoft.com/office/officeart/2005/8/layout/list1"/>
    <dgm:cxn modelId="{E2684C38-0FEE-446F-BFBA-855516533F18}" srcId="{CBD96940-636D-4175-983B-0C246A5509F7}" destId="{00A0DF25-EB0B-40AF-94C6-B92F66C241E2}" srcOrd="0" destOrd="0" parTransId="{80E93701-FF53-41EE-A5B6-3781C9D254B1}" sibTransId="{7BB5B66A-05A2-40A9-B22F-88B98A768313}"/>
    <dgm:cxn modelId="{2B4E6839-6CAE-455D-AC15-A087FB3AC2E2}" srcId="{676AC66F-693F-49D0-BB20-0C12AE338C47}" destId="{9E6F5CD7-9466-4613-B510-C1465EF74997}" srcOrd="0" destOrd="0" parTransId="{14DADFC9-B5A5-4563-B5C4-301F58F35F7E}" sibTransId="{B3C28261-E2BA-4B95-ADBC-19E6CB1DAC83}"/>
    <dgm:cxn modelId="{EC62D05B-136D-4AD1-A2D1-D773A8763EE4}" srcId="{676AC66F-693F-49D0-BB20-0C12AE338C47}" destId="{E13C00D4-F6A0-4C94-82B6-25EBAA5BF17C}" srcOrd="1" destOrd="0" parTransId="{C1C3C1E5-29BE-4BEF-BB33-501ACCDA8007}" sibTransId="{626B9D64-88CB-43BF-AA50-ABD3BCE57B12}"/>
    <dgm:cxn modelId="{60B2D365-69C2-4F5A-B94F-95A4277ADFC2}" srcId="{676AC66F-693F-49D0-BB20-0C12AE338C47}" destId="{1CDC3EE9-A5E4-4A2A-A5BE-BF8E15C49B32}" srcOrd="2" destOrd="0" parTransId="{0D6D1C90-6F76-4FF3-B4A7-9C093381FC4B}" sibTransId="{84357E43-36D6-4158-8B84-17F7A0E801D1}"/>
    <dgm:cxn modelId="{66BD7C69-C7CD-48B3-9831-C5DC69E3170A}" srcId="{45920B14-CAA9-4B12-87DE-137F58AA263A}" destId="{CBD96940-636D-4175-983B-0C246A5509F7}" srcOrd="0" destOrd="0" parTransId="{8EB883FE-D0F1-4955-9207-0103536042DB}" sibTransId="{956B5292-7ED1-45C2-8793-66B54DE5EC58}"/>
    <dgm:cxn modelId="{2EC1E472-B7C7-4FD6-827B-86A3BFDD6ADD}" type="presOf" srcId="{676AC66F-693F-49D0-BB20-0C12AE338C47}" destId="{7EF254A8-60FB-4F81-A327-905DBE39246C}" srcOrd="1" destOrd="0" presId="urn:microsoft.com/office/officeart/2005/8/layout/list1"/>
    <dgm:cxn modelId="{047EEA54-ED80-4C81-944A-75178F1C975A}" srcId="{45920B14-CAA9-4B12-87DE-137F58AA263A}" destId="{2D634C5F-60F1-4336-B462-7E83BF4CF825}" srcOrd="2" destOrd="0" parTransId="{B750957A-1207-415F-AC16-8ADCD68FCAE1}" sibTransId="{E1A8B10E-774F-4191-A599-C8D28F407723}"/>
    <dgm:cxn modelId="{8BF9BD57-CD70-4A8A-9B11-A9F2B37D6C84}" srcId="{45920B14-CAA9-4B12-87DE-137F58AA263A}" destId="{08D929D6-4AB2-4E58-AEC8-3DE94F7E43F1}" srcOrd="1" destOrd="0" parTransId="{EDC64EF7-7B3B-4309-BD08-4F912D74560C}" sibTransId="{1548B29C-5F47-45DC-8667-F9A5419367AA}"/>
    <dgm:cxn modelId="{A06C5681-FBCB-479F-9370-7E4176B334B3}" type="presOf" srcId="{E13C00D4-F6A0-4C94-82B6-25EBAA5BF17C}" destId="{E3B509AB-FA71-4C91-B740-CD4487BAD964}" srcOrd="0" destOrd="1" presId="urn:microsoft.com/office/officeart/2005/8/layout/list1"/>
    <dgm:cxn modelId="{673A4B84-5478-4B1D-9B67-6CF59E52FDCE}" type="presOf" srcId="{8DBC0DB6-ADA9-459D-BF07-26B380A1A09F}" destId="{87F2F602-8606-47A6-B69B-49E5CC403B00}" srcOrd="0" destOrd="0" presId="urn:microsoft.com/office/officeart/2005/8/layout/list1"/>
    <dgm:cxn modelId="{A8290C86-8029-461C-8256-4AA7196F864F}" type="presOf" srcId="{00A0DF25-EB0B-40AF-94C6-B92F66C241E2}" destId="{AB9DA724-6076-42AC-9B1E-001FE7A03F24}" srcOrd="0" destOrd="0" presId="urn:microsoft.com/office/officeart/2005/8/layout/list1"/>
    <dgm:cxn modelId="{4F81268C-C95A-4E32-95F8-EDE2D09AF76D}" srcId="{45920B14-CAA9-4B12-87DE-137F58AA263A}" destId="{676AC66F-693F-49D0-BB20-0C12AE338C47}" srcOrd="3" destOrd="0" parTransId="{AD32C13C-9D91-4158-A75B-5ADB4F9FA9B5}" sibTransId="{E48704FD-2670-4806-A354-1DE0E6ED77E0}"/>
    <dgm:cxn modelId="{0A765C8D-95AE-4943-9815-A797EDF58380}" type="presOf" srcId="{D2E6BB29-6238-451A-B493-FA8DC714EC9A}" destId="{B528CED5-5165-4DCE-81A6-E9C5F4ABD447}" srcOrd="0" destOrd="1" presId="urn:microsoft.com/office/officeart/2005/8/layout/list1"/>
    <dgm:cxn modelId="{BD65EB8E-817D-45A6-9D40-AB563B5A99FE}" srcId="{676AC66F-693F-49D0-BB20-0C12AE338C47}" destId="{BACC70C4-1904-4A96-9DEC-BF506BF1B5F7}" srcOrd="5" destOrd="0" parTransId="{4136FD1B-7607-40D1-817E-830CCE901E11}" sibTransId="{50D497B9-EA0F-4818-8AE1-EAAE442E0965}"/>
    <dgm:cxn modelId="{9E5AC598-06D7-4C67-B509-5D152968E19F}" type="presOf" srcId="{CBD96940-636D-4175-983B-0C246A5509F7}" destId="{C5CC76C8-C16B-4EF4-B55E-244E57F2A49A}" srcOrd="0" destOrd="0" presId="urn:microsoft.com/office/officeart/2005/8/layout/list1"/>
    <dgm:cxn modelId="{1D2C79AC-31E3-463E-B643-AC8903D6AB08}" srcId="{08D929D6-4AB2-4E58-AEC8-3DE94F7E43F1}" destId="{6FB374E3-0CC6-4B18-8616-1E864BC184DE}" srcOrd="1" destOrd="0" parTransId="{30375131-70EC-440E-9A7B-B3D41312EA27}" sibTransId="{634A499A-CDF7-4C45-8B27-9CF313CB4F15}"/>
    <dgm:cxn modelId="{7911D7B4-6E54-494D-BEB3-EEA9EEF1C745}" type="presOf" srcId="{E99A3BDE-84C5-480F-B106-BAC6EE288FC4}" destId="{E1C86136-2BB6-48B8-BCE6-46DC0D911830}" srcOrd="0" destOrd="0" presId="urn:microsoft.com/office/officeart/2005/8/layout/list1"/>
    <dgm:cxn modelId="{6343CCB5-B9A5-4C23-A425-09CFC63C4439}" type="presOf" srcId="{DE3D1EF2-2A2D-44A0-BCE9-1C19531CB4F8}" destId="{E1C86136-2BB6-48B8-BCE6-46DC0D911830}" srcOrd="0" destOrd="1" presId="urn:microsoft.com/office/officeart/2005/8/layout/list1"/>
    <dgm:cxn modelId="{324062B7-CB6E-427F-992B-D6EACD895B21}" type="presOf" srcId="{45920B14-CAA9-4B12-87DE-137F58AA263A}" destId="{63247BF4-3146-436D-892C-E000F44D5C8D}" srcOrd="0" destOrd="0" presId="urn:microsoft.com/office/officeart/2005/8/layout/list1"/>
    <dgm:cxn modelId="{1A69D1C2-4929-49FA-950E-A352DE8C421A}" srcId="{2D634C5F-60F1-4336-B462-7E83BF4CF825}" destId="{E99A3BDE-84C5-480F-B106-BAC6EE288FC4}" srcOrd="0" destOrd="0" parTransId="{2309821F-7943-46C2-9A45-99EDDEE24FED}" sibTransId="{10267175-02F5-4B5A-B02B-80C61D96226B}"/>
    <dgm:cxn modelId="{CA9536CD-6592-4963-9BC6-472A61C4730E}" type="presOf" srcId="{6FB374E3-0CC6-4B18-8616-1E864BC184DE}" destId="{4F735671-2F57-4233-848F-C16F7620CA0F}" srcOrd="0" destOrd="1" presId="urn:microsoft.com/office/officeart/2005/8/layout/list1"/>
    <dgm:cxn modelId="{FF7A8CCD-C05F-4B5D-9C59-C6805B7CD58A}" srcId="{CBD96940-636D-4175-983B-0C246A5509F7}" destId="{B1FCFE00-B6DF-4AD8-9C28-8B2365ED42A6}" srcOrd="1" destOrd="0" parTransId="{9AF5393B-F94B-49BC-B790-E77721A7F7D6}" sibTransId="{766B0F31-4F29-4802-BD0F-F98E3F91BB17}"/>
    <dgm:cxn modelId="{6DACF5D1-DEF2-4989-B3FC-ED9AC2F0C253}" type="presOf" srcId="{70FFA5E0-E3D3-48CC-88B4-5EDFF214D889}" destId="{B528CED5-5165-4DCE-81A6-E9C5F4ABD447}" srcOrd="0" destOrd="0" presId="urn:microsoft.com/office/officeart/2005/8/layout/list1"/>
    <dgm:cxn modelId="{AF2F57D5-EAF4-4AE9-ADD4-42E34A9E9D8D}" type="presOf" srcId="{A0E84EE0-41AA-41AC-A36F-6767F54857F0}" destId="{AB9DA724-6076-42AC-9B1E-001FE7A03F24}" srcOrd="0" destOrd="2" presId="urn:microsoft.com/office/officeart/2005/8/layout/list1"/>
    <dgm:cxn modelId="{EE63E4D6-DFAF-4D8C-BC13-358A1891511D}" type="presOf" srcId="{8DBC0DB6-ADA9-459D-BF07-26B380A1A09F}" destId="{21F58841-90D4-4BDE-8343-B40A320F3D4C}" srcOrd="1" destOrd="0" presId="urn:microsoft.com/office/officeart/2005/8/layout/list1"/>
    <dgm:cxn modelId="{C01E1BD9-7D98-4CB9-A2CF-EC96B4499861}" type="presOf" srcId="{A0B92B5E-F994-4642-B25E-7EE0DBA69AA2}" destId="{4F735671-2F57-4233-848F-C16F7620CA0F}" srcOrd="0" destOrd="0" presId="urn:microsoft.com/office/officeart/2005/8/layout/list1"/>
    <dgm:cxn modelId="{63DC22D9-AE58-4F40-B658-D98382C6E993}" type="presOf" srcId="{B1FCFE00-B6DF-4AD8-9C28-8B2365ED42A6}" destId="{AB9DA724-6076-42AC-9B1E-001FE7A03F24}" srcOrd="0" destOrd="1" presId="urn:microsoft.com/office/officeart/2005/8/layout/list1"/>
    <dgm:cxn modelId="{E1E75EDF-7D0B-4291-B9D8-5B935B92B8FE}" type="presOf" srcId="{2D634C5F-60F1-4336-B462-7E83BF4CF825}" destId="{C156E274-9329-4598-96B0-2857FF8DFD05}" srcOrd="1" destOrd="0" presId="urn:microsoft.com/office/officeart/2005/8/layout/list1"/>
    <dgm:cxn modelId="{042547E3-1334-4808-A3F8-8A3134121E49}" type="presOf" srcId="{9A67FE63-FFDC-4DDA-8C50-4198D8DC6A8E}" destId="{B528CED5-5165-4DCE-81A6-E9C5F4ABD447}" srcOrd="0" destOrd="2" presId="urn:microsoft.com/office/officeart/2005/8/layout/list1"/>
    <dgm:cxn modelId="{320B97E6-8960-4BF3-86F2-B17F257572F7}" srcId="{08D929D6-4AB2-4E58-AEC8-3DE94F7E43F1}" destId="{A0B92B5E-F994-4642-B25E-7EE0DBA69AA2}" srcOrd="0" destOrd="0" parTransId="{9641C8CA-1C81-45EE-BA8B-EE5D23542E08}" sibTransId="{B52DB609-3133-4F70-AE38-27084110EDDB}"/>
    <dgm:cxn modelId="{B5B137E7-317C-4CA4-9ACD-FA936A636F8C}" srcId="{676AC66F-693F-49D0-BB20-0C12AE338C47}" destId="{72B0A724-0E83-4047-9A26-AD883CB5C720}" srcOrd="4" destOrd="0" parTransId="{252CDA4D-0138-4F2D-8AEF-ADA0094B3D90}" sibTransId="{8BB453BD-238C-48BC-A1E7-A17DD6069663}"/>
    <dgm:cxn modelId="{7AD6FBE7-675F-4188-8FEF-7C81E915EC53}" srcId="{676AC66F-693F-49D0-BB20-0C12AE338C47}" destId="{8E742EA8-6804-4BC7-B6EE-D0D6289870CD}" srcOrd="3" destOrd="0" parTransId="{891DEFCE-65E8-41AA-8E48-0DA0CF99D0B3}" sibTransId="{C590D5E7-E3EA-4215-81BA-093D867E87FC}"/>
    <dgm:cxn modelId="{C98B09F0-6C92-4478-A68D-6CF9F0880E21}" srcId="{CBD96940-636D-4175-983B-0C246A5509F7}" destId="{A0E84EE0-41AA-41AC-A36F-6767F54857F0}" srcOrd="2" destOrd="0" parTransId="{92348D5D-FA0A-43AF-93FC-0BE10A375AA9}" sibTransId="{2FB67550-1352-4C58-ABB4-5A00984E0532}"/>
    <dgm:cxn modelId="{3E73D8F0-11F6-4F58-8D55-94DA4233137F}" type="presOf" srcId="{2D634C5F-60F1-4336-B462-7E83BF4CF825}" destId="{538448AE-7B18-458F-A059-9F22649C1ACE}" srcOrd="0" destOrd="0" presId="urn:microsoft.com/office/officeart/2005/8/layout/list1"/>
    <dgm:cxn modelId="{BBEEACF5-1100-4F12-90F4-960C96FF39F4}" type="presOf" srcId="{08D929D6-4AB2-4E58-AEC8-3DE94F7E43F1}" destId="{DC49A463-B34C-4BFF-B0BD-706C61FE2764}" srcOrd="0" destOrd="0" presId="urn:microsoft.com/office/officeart/2005/8/layout/list1"/>
    <dgm:cxn modelId="{F9D288F9-B99F-4FA2-BAD6-D191879E285A}" type="presOf" srcId="{72B0A724-0E83-4047-9A26-AD883CB5C720}" destId="{E3B509AB-FA71-4C91-B740-CD4487BAD964}" srcOrd="0" destOrd="4" presId="urn:microsoft.com/office/officeart/2005/8/layout/list1"/>
    <dgm:cxn modelId="{C9BD1CFA-796C-4E80-B395-B659916480F0}" type="presOf" srcId="{1CDC3EE9-A5E4-4A2A-A5BE-BF8E15C49B32}" destId="{E3B509AB-FA71-4C91-B740-CD4487BAD964}" srcOrd="0" destOrd="2" presId="urn:microsoft.com/office/officeart/2005/8/layout/list1"/>
    <dgm:cxn modelId="{1C83CDFE-D6D4-43EF-BAC1-2C88A039948D}" type="presOf" srcId="{CBD96940-636D-4175-983B-0C246A5509F7}" destId="{D7B85348-E30D-4641-B02D-CAB8E7361749}" srcOrd="1" destOrd="0" presId="urn:microsoft.com/office/officeart/2005/8/layout/list1"/>
    <dgm:cxn modelId="{B7720F3B-4B78-497B-919F-2FB44691A4EC}" type="presParOf" srcId="{63247BF4-3146-436D-892C-E000F44D5C8D}" destId="{96FBABE5-FF20-414B-9330-F879E53F9F57}" srcOrd="0" destOrd="0" presId="urn:microsoft.com/office/officeart/2005/8/layout/list1"/>
    <dgm:cxn modelId="{D58B2A9B-6D78-465A-903D-EDD5DB443819}" type="presParOf" srcId="{96FBABE5-FF20-414B-9330-F879E53F9F57}" destId="{C5CC76C8-C16B-4EF4-B55E-244E57F2A49A}" srcOrd="0" destOrd="0" presId="urn:microsoft.com/office/officeart/2005/8/layout/list1"/>
    <dgm:cxn modelId="{1E35011E-C541-42AA-96BD-607BE1CA8996}" type="presParOf" srcId="{96FBABE5-FF20-414B-9330-F879E53F9F57}" destId="{D7B85348-E30D-4641-B02D-CAB8E7361749}" srcOrd="1" destOrd="0" presId="urn:microsoft.com/office/officeart/2005/8/layout/list1"/>
    <dgm:cxn modelId="{24F37F59-0EEB-41CE-9C8F-B5FB1635927D}" type="presParOf" srcId="{63247BF4-3146-436D-892C-E000F44D5C8D}" destId="{9A54935C-92CA-41E9-9ECF-0A91FB2370B7}" srcOrd="1" destOrd="0" presId="urn:microsoft.com/office/officeart/2005/8/layout/list1"/>
    <dgm:cxn modelId="{E7F4B299-DB38-4A1C-979A-B05851C20235}" type="presParOf" srcId="{63247BF4-3146-436D-892C-E000F44D5C8D}" destId="{AB9DA724-6076-42AC-9B1E-001FE7A03F24}" srcOrd="2" destOrd="0" presId="urn:microsoft.com/office/officeart/2005/8/layout/list1"/>
    <dgm:cxn modelId="{12E428A3-294D-40E3-8B20-4A8E1B627163}" type="presParOf" srcId="{63247BF4-3146-436D-892C-E000F44D5C8D}" destId="{93092758-1278-4096-BF94-D9CDD50BC9FA}" srcOrd="3" destOrd="0" presId="urn:microsoft.com/office/officeart/2005/8/layout/list1"/>
    <dgm:cxn modelId="{CD4E5362-D48B-4D92-BDCA-697847D9A12F}" type="presParOf" srcId="{63247BF4-3146-436D-892C-E000F44D5C8D}" destId="{0FEC69D9-8276-46EA-AD1B-C3718CED5B7A}" srcOrd="4" destOrd="0" presId="urn:microsoft.com/office/officeart/2005/8/layout/list1"/>
    <dgm:cxn modelId="{066D2BC3-4978-4B8F-8954-23BE627272B9}" type="presParOf" srcId="{0FEC69D9-8276-46EA-AD1B-C3718CED5B7A}" destId="{DC49A463-B34C-4BFF-B0BD-706C61FE2764}" srcOrd="0" destOrd="0" presId="urn:microsoft.com/office/officeart/2005/8/layout/list1"/>
    <dgm:cxn modelId="{CF0B5A10-EDBB-43B4-A74D-94B9BF7FBF2A}" type="presParOf" srcId="{0FEC69D9-8276-46EA-AD1B-C3718CED5B7A}" destId="{DD9B3DBE-605E-4DE0-A951-B003AFFA973B}" srcOrd="1" destOrd="0" presId="urn:microsoft.com/office/officeart/2005/8/layout/list1"/>
    <dgm:cxn modelId="{238C8813-7BA3-441D-8DD8-C65828D3BE95}" type="presParOf" srcId="{63247BF4-3146-436D-892C-E000F44D5C8D}" destId="{F6D026DC-E442-40D9-8DAF-ED2062892FB4}" srcOrd="5" destOrd="0" presId="urn:microsoft.com/office/officeart/2005/8/layout/list1"/>
    <dgm:cxn modelId="{5C4EEBF9-405E-4211-845A-023D03BAE325}" type="presParOf" srcId="{63247BF4-3146-436D-892C-E000F44D5C8D}" destId="{4F735671-2F57-4233-848F-C16F7620CA0F}" srcOrd="6" destOrd="0" presId="urn:microsoft.com/office/officeart/2005/8/layout/list1"/>
    <dgm:cxn modelId="{C4A9ED07-ED4C-4122-8A77-405C311E0629}" type="presParOf" srcId="{63247BF4-3146-436D-892C-E000F44D5C8D}" destId="{649A26AB-6706-4027-9528-4D3BFF489508}" srcOrd="7" destOrd="0" presId="urn:microsoft.com/office/officeart/2005/8/layout/list1"/>
    <dgm:cxn modelId="{9EDBDE5D-8E3A-4647-A40C-B9448ECF438D}" type="presParOf" srcId="{63247BF4-3146-436D-892C-E000F44D5C8D}" destId="{B10B7A32-51CF-4DFB-86D4-4F638F1A719B}" srcOrd="8" destOrd="0" presId="urn:microsoft.com/office/officeart/2005/8/layout/list1"/>
    <dgm:cxn modelId="{345710B7-81D3-434D-A121-05D02C3B5D83}" type="presParOf" srcId="{B10B7A32-51CF-4DFB-86D4-4F638F1A719B}" destId="{538448AE-7B18-458F-A059-9F22649C1ACE}" srcOrd="0" destOrd="0" presId="urn:microsoft.com/office/officeart/2005/8/layout/list1"/>
    <dgm:cxn modelId="{045AE703-1149-4A5C-93C3-CBE205B0570D}" type="presParOf" srcId="{B10B7A32-51CF-4DFB-86D4-4F638F1A719B}" destId="{C156E274-9329-4598-96B0-2857FF8DFD05}" srcOrd="1" destOrd="0" presId="urn:microsoft.com/office/officeart/2005/8/layout/list1"/>
    <dgm:cxn modelId="{D647FFC3-A1E4-447D-BA9D-1FB2F41318C3}" type="presParOf" srcId="{63247BF4-3146-436D-892C-E000F44D5C8D}" destId="{E5E08291-DBE2-4621-B6C2-46AB2AB1126D}" srcOrd="9" destOrd="0" presId="urn:microsoft.com/office/officeart/2005/8/layout/list1"/>
    <dgm:cxn modelId="{A66953B1-314D-4DC2-AE89-245A1CB27540}" type="presParOf" srcId="{63247BF4-3146-436D-892C-E000F44D5C8D}" destId="{E1C86136-2BB6-48B8-BCE6-46DC0D911830}" srcOrd="10" destOrd="0" presId="urn:microsoft.com/office/officeart/2005/8/layout/list1"/>
    <dgm:cxn modelId="{4558F76E-14DC-44F4-BD0A-314871232FF0}" type="presParOf" srcId="{63247BF4-3146-436D-892C-E000F44D5C8D}" destId="{F000FEA5-ED4C-48C7-BAB9-6F9DEFDDFF6A}" srcOrd="11" destOrd="0" presId="urn:microsoft.com/office/officeart/2005/8/layout/list1"/>
    <dgm:cxn modelId="{2C812CD6-8C88-43DA-BB09-5B1D1B07EE4C}" type="presParOf" srcId="{63247BF4-3146-436D-892C-E000F44D5C8D}" destId="{350B2643-7A7A-4DE5-9F2F-8B2C0985538D}" srcOrd="12" destOrd="0" presId="urn:microsoft.com/office/officeart/2005/8/layout/list1"/>
    <dgm:cxn modelId="{E7D2E16B-6EDA-4E9B-B301-D5DDB5E33B49}" type="presParOf" srcId="{350B2643-7A7A-4DE5-9F2F-8B2C0985538D}" destId="{E44AE41C-F57F-4761-B636-4B44C9E86FEC}" srcOrd="0" destOrd="0" presId="urn:microsoft.com/office/officeart/2005/8/layout/list1"/>
    <dgm:cxn modelId="{C40BC985-BD2F-41FD-AEFC-A1738754B837}" type="presParOf" srcId="{350B2643-7A7A-4DE5-9F2F-8B2C0985538D}" destId="{7EF254A8-60FB-4F81-A327-905DBE39246C}" srcOrd="1" destOrd="0" presId="urn:microsoft.com/office/officeart/2005/8/layout/list1"/>
    <dgm:cxn modelId="{53DEB534-4F88-48B6-956C-51C1612FBF03}" type="presParOf" srcId="{63247BF4-3146-436D-892C-E000F44D5C8D}" destId="{857C03F0-643D-4C5B-ACC0-B7A7C370047B}" srcOrd="13" destOrd="0" presId="urn:microsoft.com/office/officeart/2005/8/layout/list1"/>
    <dgm:cxn modelId="{0B6801F1-9FAF-4FC1-BA69-2C38A8F09C27}" type="presParOf" srcId="{63247BF4-3146-436D-892C-E000F44D5C8D}" destId="{E3B509AB-FA71-4C91-B740-CD4487BAD964}" srcOrd="14" destOrd="0" presId="urn:microsoft.com/office/officeart/2005/8/layout/list1"/>
    <dgm:cxn modelId="{45C428FB-918A-4C85-9AB8-5E79041A5F9E}" type="presParOf" srcId="{63247BF4-3146-436D-892C-E000F44D5C8D}" destId="{A91BE557-265F-4AAC-8265-3128A9659290}" srcOrd="15" destOrd="0" presId="urn:microsoft.com/office/officeart/2005/8/layout/list1"/>
    <dgm:cxn modelId="{E251223B-A2AF-4E54-92D5-EB22D2316C1D}" type="presParOf" srcId="{63247BF4-3146-436D-892C-E000F44D5C8D}" destId="{F4B845A9-5146-42FF-BB33-2A3260F452F0}" srcOrd="16" destOrd="0" presId="urn:microsoft.com/office/officeart/2005/8/layout/list1"/>
    <dgm:cxn modelId="{5FCBAB39-CB9F-4949-8C30-E43CA258A2C0}" type="presParOf" srcId="{F4B845A9-5146-42FF-BB33-2A3260F452F0}" destId="{87F2F602-8606-47A6-B69B-49E5CC403B00}" srcOrd="0" destOrd="0" presId="urn:microsoft.com/office/officeart/2005/8/layout/list1"/>
    <dgm:cxn modelId="{A3A16ACD-787D-448B-8D1E-5ED3E05CE828}" type="presParOf" srcId="{F4B845A9-5146-42FF-BB33-2A3260F452F0}" destId="{21F58841-90D4-4BDE-8343-B40A320F3D4C}" srcOrd="1" destOrd="0" presId="urn:microsoft.com/office/officeart/2005/8/layout/list1"/>
    <dgm:cxn modelId="{625A2E85-B2B8-4246-92BB-1B01159D26AD}" type="presParOf" srcId="{63247BF4-3146-436D-892C-E000F44D5C8D}" destId="{518AAD04-D9DC-4961-A45F-DEB7C857CB3A}" srcOrd="17" destOrd="0" presId="urn:microsoft.com/office/officeart/2005/8/layout/list1"/>
    <dgm:cxn modelId="{4AEE9403-1E42-423E-8014-45D0D3C693BB}" type="presParOf" srcId="{63247BF4-3146-436D-892C-E000F44D5C8D}" destId="{B528CED5-5165-4DCE-81A6-E9C5F4ABD447}"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62302DD-894A-41ED-86BF-EB7CDBDC552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7006E7A-9CE6-4AA8-B623-04FF9FE3121C}">
      <dgm:prSet custT="1"/>
      <dgm:spPr>
        <a:solidFill>
          <a:srgbClr val="0070C0"/>
        </a:solidFill>
      </dgm:spPr>
      <dgm:t>
        <a:bodyPr/>
        <a:lstStyle/>
        <a:p>
          <a:r>
            <a:rPr lang="en-US" sz="3200"/>
            <a:t>All Substances </a:t>
          </a:r>
        </a:p>
      </dgm:t>
    </dgm:pt>
    <dgm:pt modelId="{F54CE9AC-1643-46B8-B974-BD21B84E86B5}" type="parTrans" cxnId="{F06087B5-9024-45E4-A70D-23B7BD839539}">
      <dgm:prSet/>
      <dgm:spPr/>
      <dgm:t>
        <a:bodyPr/>
        <a:lstStyle/>
        <a:p>
          <a:endParaRPr lang="en-US"/>
        </a:p>
      </dgm:t>
    </dgm:pt>
    <dgm:pt modelId="{36A733C1-9147-455D-AFA6-B3396C64ADDA}" type="sibTrans" cxnId="{F06087B5-9024-45E4-A70D-23B7BD839539}">
      <dgm:prSet/>
      <dgm:spPr/>
      <dgm:t>
        <a:bodyPr/>
        <a:lstStyle/>
        <a:p>
          <a:endParaRPr lang="en-US"/>
        </a:p>
      </dgm:t>
    </dgm:pt>
    <dgm:pt modelId="{D810D557-DEB0-4A00-9211-A79529E210E7}">
      <dgm:prSet custT="1"/>
      <dgm:spPr/>
      <dgm:t>
        <a:bodyPr/>
        <a:lstStyle/>
        <a:p>
          <a:r>
            <a:rPr lang="en-US" sz="3200"/>
            <a:t>Mean: 139.4 days</a:t>
          </a:r>
        </a:p>
      </dgm:t>
    </dgm:pt>
    <dgm:pt modelId="{500A310F-8700-4CBF-94BE-69E3E9B02091}" type="parTrans" cxnId="{C89D8D04-C982-4C6D-8721-EA5DF32C6D2B}">
      <dgm:prSet/>
      <dgm:spPr/>
      <dgm:t>
        <a:bodyPr/>
        <a:lstStyle/>
        <a:p>
          <a:endParaRPr lang="en-US"/>
        </a:p>
      </dgm:t>
    </dgm:pt>
    <dgm:pt modelId="{17AA28F1-CED2-4116-8E77-5635DFC6C98A}" type="sibTrans" cxnId="{C89D8D04-C982-4C6D-8721-EA5DF32C6D2B}">
      <dgm:prSet/>
      <dgm:spPr/>
      <dgm:t>
        <a:bodyPr/>
        <a:lstStyle/>
        <a:p>
          <a:endParaRPr lang="en-US"/>
        </a:p>
      </dgm:t>
    </dgm:pt>
    <dgm:pt modelId="{795905BD-166A-45DB-B4CC-15AE2074CA03}">
      <dgm:prSet custT="1"/>
      <dgm:spPr>
        <a:solidFill>
          <a:schemeClr val="accent5"/>
        </a:solidFill>
      </dgm:spPr>
      <dgm:t>
        <a:bodyPr/>
        <a:lstStyle/>
        <a:p>
          <a:r>
            <a:rPr lang="en-US" sz="3200"/>
            <a:t>Methamphetamine </a:t>
          </a:r>
        </a:p>
      </dgm:t>
    </dgm:pt>
    <dgm:pt modelId="{CA5C7155-F4A6-49DD-A097-3B15A676B750}" type="parTrans" cxnId="{953C022E-0F5F-40C5-8694-CA01AB1121F1}">
      <dgm:prSet/>
      <dgm:spPr/>
      <dgm:t>
        <a:bodyPr/>
        <a:lstStyle/>
        <a:p>
          <a:endParaRPr lang="en-US"/>
        </a:p>
      </dgm:t>
    </dgm:pt>
    <dgm:pt modelId="{DF0F5C5E-436F-4051-B3A3-75C7E7BFD4F9}" type="sibTrans" cxnId="{953C022E-0F5F-40C5-8694-CA01AB1121F1}">
      <dgm:prSet/>
      <dgm:spPr/>
      <dgm:t>
        <a:bodyPr/>
        <a:lstStyle/>
        <a:p>
          <a:endParaRPr lang="en-US"/>
        </a:p>
      </dgm:t>
    </dgm:pt>
    <dgm:pt modelId="{DAF294F5-FE96-4BC3-A8C5-6CE30BD545BA}">
      <dgm:prSet custT="1"/>
      <dgm:spPr/>
      <dgm:t>
        <a:bodyPr/>
        <a:lstStyle/>
        <a:p>
          <a:r>
            <a:rPr lang="en-US" sz="3200"/>
            <a:t>Mean: 140.4 days</a:t>
          </a:r>
        </a:p>
      </dgm:t>
    </dgm:pt>
    <dgm:pt modelId="{FD121392-278B-460D-B14D-0178C230E282}" type="parTrans" cxnId="{BBEC558F-ECC8-4442-A10F-106F2CEABDF5}">
      <dgm:prSet/>
      <dgm:spPr/>
      <dgm:t>
        <a:bodyPr/>
        <a:lstStyle/>
        <a:p>
          <a:endParaRPr lang="en-US"/>
        </a:p>
      </dgm:t>
    </dgm:pt>
    <dgm:pt modelId="{4DE0E57A-32B4-4A78-938B-BFE56640DEFE}" type="sibTrans" cxnId="{BBEC558F-ECC8-4442-A10F-106F2CEABDF5}">
      <dgm:prSet/>
      <dgm:spPr/>
      <dgm:t>
        <a:bodyPr/>
        <a:lstStyle/>
        <a:p>
          <a:endParaRPr lang="en-US"/>
        </a:p>
      </dgm:t>
    </dgm:pt>
    <dgm:pt modelId="{6BA92718-0812-4488-9CA7-58B6C4A3E6A5}">
      <dgm:prSet custT="1"/>
      <dgm:spPr/>
      <dgm:t>
        <a:bodyPr/>
        <a:lstStyle/>
        <a:p>
          <a:endParaRPr lang="en-US" sz="3200"/>
        </a:p>
      </dgm:t>
    </dgm:pt>
    <dgm:pt modelId="{C2E556E8-89DC-4A46-90AA-404E8D268A68}" type="sibTrans" cxnId="{5C4E8D33-F4D3-4399-8093-5563CD03EB84}">
      <dgm:prSet/>
      <dgm:spPr/>
      <dgm:t>
        <a:bodyPr/>
        <a:lstStyle/>
        <a:p>
          <a:endParaRPr lang="en-US"/>
        </a:p>
      </dgm:t>
    </dgm:pt>
    <dgm:pt modelId="{F7E62699-1382-4F60-AA81-169ED0C10696}" type="parTrans" cxnId="{5C4E8D33-F4D3-4399-8093-5563CD03EB84}">
      <dgm:prSet/>
      <dgm:spPr/>
      <dgm:t>
        <a:bodyPr/>
        <a:lstStyle/>
        <a:p>
          <a:endParaRPr lang="en-US"/>
        </a:p>
      </dgm:t>
    </dgm:pt>
    <dgm:pt modelId="{55C147B7-680E-480D-AEA3-30413934F2B2}">
      <dgm:prSet custT="1"/>
      <dgm:spPr/>
      <dgm:t>
        <a:bodyPr/>
        <a:lstStyle/>
        <a:p>
          <a:endParaRPr lang="en-US" sz="3200"/>
        </a:p>
      </dgm:t>
    </dgm:pt>
    <dgm:pt modelId="{AC24DFF8-755A-46C0-81F1-B8EA1B49E3EE}" type="sibTrans" cxnId="{77891CAA-3549-439C-81BD-ADD32B9A6E04}">
      <dgm:prSet/>
      <dgm:spPr/>
      <dgm:t>
        <a:bodyPr/>
        <a:lstStyle/>
        <a:p>
          <a:endParaRPr lang="en-US"/>
        </a:p>
      </dgm:t>
    </dgm:pt>
    <dgm:pt modelId="{0AD186A4-2166-4600-91BA-52FB4008375B}" type="parTrans" cxnId="{77891CAA-3549-439C-81BD-ADD32B9A6E04}">
      <dgm:prSet/>
      <dgm:spPr/>
      <dgm:t>
        <a:bodyPr/>
        <a:lstStyle/>
        <a:p>
          <a:endParaRPr lang="en-US"/>
        </a:p>
      </dgm:t>
    </dgm:pt>
    <dgm:pt modelId="{41B468EA-DD0E-4FAD-9D24-F85AD919B4C1}" type="pres">
      <dgm:prSet presAssocID="{662302DD-894A-41ED-86BF-EB7CDBDC552F}" presName="linear" presStyleCnt="0">
        <dgm:presLayoutVars>
          <dgm:dir/>
          <dgm:animLvl val="lvl"/>
          <dgm:resizeHandles val="exact"/>
        </dgm:presLayoutVars>
      </dgm:prSet>
      <dgm:spPr/>
    </dgm:pt>
    <dgm:pt modelId="{2E286DE2-7AD8-4678-B1D0-369A0956A4F3}" type="pres">
      <dgm:prSet presAssocID="{97006E7A-9CE6-4AA8-B623-04FF9FE3121C}" presName="parentLin" presStyleCnt="0"/>
      <dgm:spPr/>
    </dgm:pt>
    <dgm:pt modelId="{359E22C8-E89C-4101-AA10-51726A4E41D6}" type="pres">
      <dgm:prSet presAssocID="{97006E7A-9CE6-4AA8-B623-04FF9FE3121C}" presName="parentLeftMargin" presStyleLbl="node1" presStyleIdx="0" presStyleCnt="2"/>
      <dgm:spPr/>
    </dgm:pt>
    <dgm:pt modelId="{0ED066BA-44FC-4EEC-832D-BE0EB232B1AA}" type="pres">
      <dgm:prSet presAssocID="{97006E7A-9CE6-4AA8-B623-04FF9FE3121C}" presName="parentText" presStyleLbl="node1" presStyleIdx="0" presStyleCnt="2">
        <dgm:presLayoutVars>
          <dgm:chMax val="0"/>
          <dgm:bulletEnabled val="1"/>
        </dgm:presLayoutVars>
      </dgm:prSet>
      <dgm:spPr/>
    </dgm:pt>
    <dgm:pt modelId="{9A65BE2B-B6AB-4830-A55E-8C5DFAD27C3F}" type="pres">
      <dgm:prSet presAssocID="{97006E7A-9CE6-4AA8-B623-04FF9FE3121C}" presName="negativeSpace" presStyleCnt="0"/>
      <dgm:spPr/>
    </dgm:pt>
    <dgm:pt modelId="{32D04214-8B2D-4B7A-8378-C347FDD55707}" type="pres">
      <dgm:prSet presAssocID="{97006E7A-9CE6-4AA8-B623-04FF9FE3121C}" presName="childText" presStyleLbl="conFgAcc1" presStyleIdx="0" presStyleCnt="2">
        <dgm:presLayoutVars>
          <dgm:bulletEnabled val="1"/>
        </dgm:presLayoutVars>
      </dgm:prSet>
      <dgm:spPr/>
    </dgm:pt>
    <dgm:pt modelId="{5D1DAF9A-6481-4F45-AE5E-37387AEFBF5B}" type="pres">
      <dgm:prSet presAssocID="{36A733C1-9147-455D-AFA6-B3396C64ADDA}" presName="spaceBetweenRectangles" presStyleCnt="0"/>
      <dgm:spPr/>
    </dgm:pt>
    <dgm:pt modelId="{6C8BF1B2-D7EB-4848-8C14-31E4E1972778}" type="pres">
      <dgm:prSet presAssocID="{795905BD-166A-45DB-B4CC-15AE2074CA03}" presName="parentLin" presStyleCnt="0"/>
      <dgm:spPr/>
    </dgm:pt>
    <dgm:pt modelId="{08E754CB-8201-412F-BAC1-FFA4856BE225}" type="pres">
      <dgm:prSet presAssocID="{795905BD-166A-45DB-B4CC-15AE2074CA03}" presName="parentLeftMargin" presStyleLbl="node1" presStyleIdx="0" presStyleCnt="2"/>
      <dgm:spPr/>
    </dgm:pt>
    <dgm:pt modelId="{A72133A1-C4A3-4BF2-A2BA-E670A389A261}" type="pres">
      <dgm:prSet presAssocID="{795905BD-166A-45DB-B4CC-15AE2074CA03}" presName="parentText" presStyleLbl="node1" presStyleIdx="1" presStyleCnt="2">
        <dgm:presLayoutVars>
          <dgm:chMax val="0"/>
          <dgm:bulletEnabled val="1"/>
        </dgm:presLayoutVars>
      </dgm:prSet>
      <dgm:spPr/>
    </dgm:pt>
    <dgm:pt modelId="{CDF9CED2-04A9-4287-9A03-5272BA2B2648}" type="pres">
      <dgm:prSet presAssocID="{795905BD-166A-45DB-B4CC-15AE2074CA03}" presName="negativeSpace" presStyleCnt="0"/>
      <dgm:spPr/>
    </dgm:pt>
    <dgm:pt modelId="{6C6BBA77-991D-4B51-905C-269994E0E5BB}" type="pres">
      <dgm:prSet presAssocID="{795905BD-166A-45DB-B4CC-15AE2074CA03}" presName="childText" presStyleLbl="conFgAcc1" presStyleIdx="1" presStyleCnt="2">
        <dgm:presLayoutVars>
          <dgm:bulletEnabled val="1"/>
        </dgm:presLayoutVars>
      </dgm:prSet>
      <dgm:spPr/>
    </dgm:pt>
  </dgm:ptLst>
  <dgm:cxnLst>
    <dgm:cxn modelId="{C89D8D04-C982-4C6D-8721-EA5DF32C6D2B}" srcId="{97006E7A-9CE6-4AA8-B623-04FF9FE3121C}" destId="{D810D557-DEB0-4A00-9211-A79529E210E7}" srcOrd="0" destOrd="0" parTransId="{500A310F-8700-4CBF-94BE-69E3E9B02091}" sibTransId="{17AA28F1-CED2-4116-8E77-5635DFC6C98A}"/>
    <dgm:cxn modelId="{953C022E-0F5F-40C5-8694-CA01AB1121F1}" srcId="{662302DD-894A-41ED-86BF-EB7CDBDC552F}" destId="{795905BD-166A-45DB-B4CC-15AE2074CA03}" srcOrd="1" destOrd="0" parTransId="{CA5C7155-F4A6-49DD-A097-3B15A676B750}" sibTransId="{DF0F5C5E-436F-4051-B3A3-75C7E7BFD4F9}"/>
    <dgm:cxn modelId="{5C4E8D33-F4D3-4399-8093-5563CD03EB84}" srcId="{97006E7A-9CE6-4AA8-B623-04FF9FE3121C}" destId="{6BA92718-0812-4488-9CA7-58B6C4A3E6A5}" srcOrd="1" destOrd="0" parTransId="{F7E62699-1382-4F60-AA81-169ED0C10696}" sibTransId="{C2E556E8-89DC-4A46-90AA-404E8D268A68}"/>
    <dgm:cxn modelId="{E215AB3C-30A3-4F0B-9EAB-9781F030545A}" type="presOf" srcId="{795905BD-166A-45DB-B4CC-15AE2074CA03}" destId="{08E754CB-8201-412F-BAC1-FFA4856BE225}" srcOrd="0" destOrd="0" presId="urn:microsoft.com/office/officeart/2005/8/layout/list1"/>
    <dgm:cxn modelId="{517E023F-EEAB-47F3-8209-925AD4A27E93}" type="presOf" srcId="{662302DD-894A-41ED-86BF-EB7CDBDC552F}" destId="{41B468EA-DD0E-4FAD-9D24-F85AD919B4C1}" srcOrd="0" destOrd="0" presId="urn:microsoft.com/office/officeart/2005/8/layout/list1"/>
    <dgm:cxn modelId="{E52CA54A-8A85-440F-B381-10E1EFB96761}" type="presOf" srcId="{D810D557-DEB0-4A00-9211-A79529E210E7}" destId="{32D04214-8B2D-4B7A-8378-C347FDD55707}" srcOrd="0" destOrd="0" presId="urn:microsoft.com/office/officeart/2005/8/layout/list1"/>
    <dgm:cxn modelId="{843A835A-A03B-4DC5-B458-6EB7BC156B8F}" type="presOf" srcId="{DAF294F5-FE96-4BC3-A8C5-6CE30BD545BA}" destId="{6C6BBA77-991D-4B51-905C-269994E0E5BB}" srcOrd="0" destOrd="0" presId="urn:microsoft.com/office/officeart/2005/8/layout/list1"/>
    <dgm:cxn modelId="{BBEC558F-ECC8-4442-A10F-106F2CEABDF5}" srcId="{795905BD-166A-45DB-B4CC-15AE2074CA03}" destId="{DAF294F5-FE96-4BC3-A8C5-6CE30BD545BA}" srcOrd="0" destOrd="0" parTransId="{FD121392-278B-460D-B14D-0178C230E282}" sibTransId="{4DE0E57A-32B4-4A78-938B-BFE56640DEFE}"/>
    <dgm:cxn modelId="{071C38A9-FCA1-4CF4-B284-99C70417DE9E}" type="presOf" srcId="{6BA92718-0812-4488-9CA7-58B6C4A3E6A5}" destId="{32D04214-8B2D-4B7A-8378-C347FDD55707}" srcOrd="0" destOrd="1" presId="urn:microsoft.com/office/officeart/2005/8/layout/list1"/>
    <dgm:cxn modelId="{77891CAA-3549-439C-81BD-ADD32B9A6E04}" srcId="{795905BD-166A-45DB-B4CC-15AE2074CA03}" destId="{55C147B7-680E-480D-AEA3-30413934F2B2}" srcOrd="1" destOrd="0" parTransId="{0AD186A4-2166-4600-91BA-52FB4008375B}" sibTransId="{AC24DFF8-755A-46C0-81F1-B8EA1B49E3EE}"/>
    <dgm:cxn modelId="{BD669EAA-5188-4F4C-AF0C-A28B959F31BC}" type="presOf" srcId="{97006E7A-9CE6-4AA8-B623-04FF9FE3121C}" destId="{359E22C8-E89C-4101-AA10-51726A4E41D6}" srcOrd="0" destOrd="0" presId="urn:microsoft.com/office/officeart/2005/8/layout/list1"/>
    <dgm:cxn modelId="{6F2235AC-BCEB-41C8-9924-0A269FF07E88}" type="presOf" srcId="{795905BD-166A-45DB-B4CC-15AE2074CA03}" destId="{A72133A1-C4A3-4BF2-A2BA-E670A389A261}" srcOrd="1" destOrd="0" presId="urn:microsoft.com/office/officeart/2005/8/layout/list1"/>
    <dgm:cxn modelId="{F06087B5-9024-45E4-A70D-23B7BD839539}" srcId="{662302DD-894A-41ED-86BF-EB7CDBDC552F}" destId="{97006E7A-9CE6-4AA8-B623-04FF9FE3121C}" srcOrd="0" destOrd="0" parTransId="{F54CE9AC-1643-46B8-B974-BD21B84E86B5}" sibTransId="{36A733C1-9147-455D-AFA6-B3396C64ADDA}"/>
    <dgm:cxn modelId="{5DD604CE-4574-4071-BD8A-BBA270D93F91}" type="presOf" srcId="{55C147B7-680E-480D-AEA3-30413934F2B2}" destId="{6C6BBA77-991D-4B51-905C-269994E0E5BB}" srcOrd="0" destOrd="1" presId="urn:microsoft.com/office/officeart/2005/8/layout/list1"/>
    <dgm:cxn modelId="{CFD46AF6-952B-4BFF-BE33-0D1301512114}" type="presOf" srcId="{97006E7A-9CE6-4AA8-B623-04FF9FE3121C}" destId="{0ED066BA-44FC-4EEC-832D-BE0EB232B1AA}" srcOrd="1" destOrd="0" presId="urn:microsoft.com/office/officeart/2005/8/layout/list1"/>
    <dgm:cxn modelId="{2D835878-D143-4856-B161-E8B84EDC0AB9}" type="presParOf" srcId="{41B468EA-DD0E-4FAD-9D24-F85AD919B4C1}" destId="{2E286DE2-7AD8-4678-B1D0-369A0956A4F3}" srcOrd="0" destOrd="0" presId="urn:microsoft.com/office/officeart/2005/8/layout/list1"/>
    <dgm:cxn modelId="{D36E10B6-B042-4411-9725-061DAFEA0432}" type="presParOf" srcId="{2E286DE2-7AD8-4678-B1D0-369A0956A4F3}" destId="{359E22C8-E89C-4101-AA10-51726A4E41D6}" srcOrd="0" destOrd="0" presId="urn:microsoft.com/office/officeart/2005/8/layout/list1"/>
    <dgm:cxn modelId="{C0CC8E0F-80A1-446D-91CB-251CDCB45231}" type="presParOf" srcId="{2E286DE2-7AD8-4678-B1D0-369A0956A4F3}" destId="{0ED066BA-44FC-4EEC-832D-BE0EB232B1AA}" srcOrd="1" destOrd="0" presId="urn:microsoft.com/office/officeart/2005/8/layout/list1"/>
    <dgm:cxn modelId="{2A3358EA-9007-484B-B59B-8C1AF892814C}" type="presParOf" srcId="{41B468EA-DD0E-4FAD-9D24-F85AD919B4C1}" destId="{9A65BE2B-B6AB-4830-A55E-8C5DFAD27C3F}" srcOrd="1" destOrd="0" presId="urn:microsoft.com/office/officeart/2005/8/layout/list1"/>
    <dgm:cxn modelId="{70BA2648-FC4B-4E31-8905-85CFE95E32B2}" type="presParOf" srcId="{41B468EA-DD0E-4FAD-9D24-F85AD919B4C1}" destId="{32D04214-8B2D-4B7A-8378-C347FDD55707}" srcOrd="2" destOrd="0" presId="urn:microsoft.com/office/officeart/2005/8/layout/list1"/>
    <dgm:cxn modelId="{09E7851A-5872-4A00-B047-3D469BF82514}" type="presParOf" srcId="{41B468EA-DD0E-4FAD-9D24-F85AD919B4C1}" destId="{5D1DAF9A-6481-4F45-AE5E-37387AEFBF5B}" srcOrd="3" destOrd="0" presId="urn:microsoft.com/office/officeart/2005/8/layout/list1"/>
    <dgm:cxn modelId="{0FD0F097-A9C1-4563-8AB3-993CB0BF4772}" type="presParOf" srcId="{41B468EA-DD0E-4FAD-9D24-F85AD919B4C1}" destId="{6C8BF1B2-D7EB-4848-8C14-31E4E1972778}" srcOrd="4" destOrd="0" presId="urn:microsoft.com/office/officeart/2005/8/layout/list1"/>
    <dgm:cxn modelId="{2B605DD5-BD08-4056-9C0D-462FED3426C1}" type="presParOf" srcId="{6C8BF1B2-D7EB-4848-8C14-31E4E1972778}" destId="{08E754CB-8201-412F-BAC1-FFA4856BE225}" srcOrd="0" destOrd="0" presId="urn:microsoft.com/office/officeart/2005/8/layout/list1"/>
    <dgm:cxn modelId="{798342DC-BEAB-4825-8FBE-7185535109F2}" type="presParOf" srcId="{6C8BF1B2-D7EB-4848-8C14-31E4E1972778}" destId="{A72133A1-C4A3-4BF2-A2BA-E670A389A261}" srcOrd="1" destOrd="0" presId="urn:microsoft.com/office/officeart/2005/8/layout/list1"/>
    <dgm:cxn modelId="{702D1557-F33E-467A-B8DD-395158AE2C6E}" type="presParOf" srcId="{41B468EA-DD0E-4FAD-9D24-F85AD919B4C1}" destId="{CDF9CED2-04A9-4287-9A03-5272BA2B2648}" srcOrd="5" destOrd="0" presId="urn:microsoft.com/office/officeart/2005/8/layout/list1"/>
    <dgm:cxn modelId="{CBBE3BB5-685F-4E1B-A11C-690E12668190}" type="presParOf" srcId="{41B468EA-DD0E-4FAD-9D24-F85AD919B4C1}" destId="{6C6BBA77-991D-4B51-905C-269994E0E5BB}"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8EC3E3-95DA-4B7C-8853-F6B317778429}">
      <dsp:nvSpPr>
        <dsp:cNvPr id="0" name=""/>
        <dsp:cNvSpPr/>
      </dsp:nvSpPr>
      <dsp:spPr>
        <a:xfrm>
          <a:off x="0" y="2687"/>
          <a:ext cx="62636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2AA9B9-6F53-4751-B6F0-7A3EA09711BA}">
      <dsp:nvSpPr>
        <dsp:cNvPr id="0" name=""/>
        <dsp:cNvSpPr/>
      </dsp:nvSpPr>
      <dsp:spPr>
        <a:xfrm>
          <a:off x="0" y="2687"/>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Overview of Sacramento County Family Treatment Courts (SCFTC)</a:t>
          </a:r>
        </a:p>
      </dsp:txBody>
      <dsp:txXfrm>
        <a:off x="0" y="2687"/>
        <a:ext cx="6263640" cy="1833104"/>
      </dsp:txXfrm>
    </dsp:sp>
    <dsp:sp modelId="{4FD2053D-7357-45E4-BBFC-04BEA25F61F4}">
      <dsp:nvSpPr>
        <dsp:cNvPr id="0" name=""/>
        <dsp:cNvSpPr/>
      </dsp:nvSpPr>
      <dsp:spPr>
        <a:xfrm>
          <a:off x="0" y="1835791"/>
          <a:ext cx="6263640" cy="0"/>
        </a:xfrm>
        <a:prstGeom prst="line">
          <a:avLst/>
        </a:prstGeom>
        <a:solidFill>
          <a:schemeClr val="accent2">
            <a:hueOff val="-723100"/>
            <a:satOff val="-4962"/>
            <a:lumOff val="2549"/>
            <a:alphaOff val="0"/>
          </a:schemeClr>
        </a:solidFill>
        <a:ln w="12700" cap="flat" cmpd="sng" algn="ctr">
          <a:solidFill>
            <a:schemeClr val="accent2">
              <a:hueOff val="-723100"/>
              <a:satOff val="-4962"/>
              <a:lumOff val="254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A6A9D0-E08C-4AE6-8ABA-DCA91E2B48A3}">
      <dsp:nvSpPr>
        <dsp:cNvPr id="0" name=""/>
        <dsp:cNvSpPr/>
      </dsp:nvSpPr>
      <dsp:spPr>
        <a:xfrm>
          <a:off x="0" y="1835791"/>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Dependency Family Treatment Court (DFTC) demographics and SUD and recovery outcomes</a:t>
          </a:r>
        </a:p>
      </dsp:txBody>
      <dsp:txXfrm>
        <a:off x="0" y="1835791"/>
        <a:ext cx="6263640" cy="1833104"/>
      </dsp:txXfrm>
    </dsp:sp>
    <dsp:sp modelId="{CFB0B439-DE90-4E6A-A1B6-00024333D018}">
      <dsp:nvSpPr>
        <dsp:cNvPr id="0" name=""/>
        <dsp:cNvSpPr/>
      </dsp:nvSpPr>
      <dsp:spPr>
        <a:xfrm>
          <a:off x="0" y="3668896"/>
          <a:ext cx="6263640" cy="0"/>
        </a:xfrm>
        <a:prstGeom prst="line">
          <a:avLst/>
        </a:prstGeom>
        <a:solidFill>
          <a:schemeClr val="accent2">
            <a:hueOff val="-1446200"/>
            <a:satOff val="-9924"/>
            <a:lumOff val="5098"/>
            <a:alphaOff val="0"/>
          </a:schemeClr>
        </a:solidFill>
        <a:ln w="12700" cap="flat" cmpd="sng" algn="ctr">
          <a:solidFill>
            <a:schemeClr val="accent2">
              <a:hueOff val="-1446200"/>
              <a:satOff val="-9924"/>
              <a:lumOff val="509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6950EF-F76A-4C72-803C-CF430023EAF6}">
      <dsp:nvSpPr>
        <dsp:cNvPr id="0" name=""/>
        <dsp:cNvSpPr/>
      </dsp:nvSpPr>
      <dsp:spPr>
        <a:xfrm>
          <a:off x="0" y="3668896"/>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Early Intervention Family Treatment Court (EIFTC) demographics and SUD and recovery outcomes</a:t>
          </a:r>
        </a:p>
      </dsp:txBody>
      <dsp:txXfrm>
        <a:off x="0" y="3668896"/>
        <a:ext cx="6263640" cy="183310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04214-8B2D-4B7A-8378-C347FDD55707}">
      <dsp:nvSpPr>
        <dsp:cNvPr id="0" name=""/>
        <dsp:cNvSpPr/>
      </dsp:nvSpPr>
      <dsp:spPr>
        <a:xfrm>
          <a:off x="0" y="635849"/>
          <a:ext cx="6622311" cy="20270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3965" tIns="812292" rIns="513965"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a:t>50.5% positive discharge status</a:t>
          </a:r>
        </a:p>
        <a:p>
          <a:pPr marL="285750" lvl="1" indent="-285750" algn="l" defTabSz="1422400">
            <a:lnSpc>
              <a:spcPct val="90000"/>
            </a:lnSpc>
            <a:spcBef>
              <a:spcPct val="0"/>
            </a:spcBef>
            <a:spcAft>
              <a:spcPct val="15000"/>
            </a:spcAft>
            <a:buChar char="•"/>
          </a:pPr>
          <a:endParaRPr lang="en-US" sz="3200" kern="1200"/>
        </a:p>
      </dsp:txBody>
      <dsp:txXfrm>
        <a:off x="0" y="635849"/>
        <a:ext cx="6622311" cy="2027025"/>
      </dsp:txXfrm>
    </dsp:sp>
    <dsp:sp modelId="{0ED066BA-44FC-4EEC-832D-BE0EB232B1AA}">
      <dsp:nvSpPr>
        <dsp:cNvPr id="0" name=""/>
        <dsp:cNvSpPr/>
      </dsp:nvSpPr>
      <dsp:spPr>
        <a:xfrm>
          <a:off x="331115" y="60209"/>
          <a:ext cx="4635618" cy="1151280"/>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15" tIns="0" rIns="175215" bIns="0" numCol="1" spcCol="1270" anchor="ctr" anchorCtr="0">
          <a:noAutofit/>
        </a:bodyPr>
        <a:lstStyle/>
        <a:p>
          <a:pPr marL="0" lvl="0" indent="0" algn="l" defTabSz="1422400">
            <a:lnSpc>
              <a:spcPct val="90000"/>
            </a:lnSpc>
            <a:spcBef>
              <a:spcPct val="0"/>
            </a:spcBef>
            <a:spcAft>
              <a:spcPct val="35000"/>
            </a:spcAft>
            <a:buNone/>
          </a:pPr>
          <a:r>
            <a:rPr lang="en-US" sz="3200" kern="1200"/>
            <a:t>All Substances </a:t>
          </a:r>
        </a:p>
      </dsp:txBody>
      <dsp:txXfrm>
        <a:off x="387316" y="116410"/>
        <a:ext cx="4523216" cy="1038878"/>
      </dsp:txXfrm>
    </dsp:sp>
    <dsp:sp modelId="{6C6BBA77-991D-4B51-905C-269994E0E5BB}">
      <dsp:nvSpPr>
        <dsp:cNvPr id="0" name=""/>
        <dsp:cNvSpPr/>
      </dsp:nvSpPr>
      <dsp:spPr>
        <a:xfrm>
          <a:off x="0" y="3449114"/>
          <a:ext cx="6622311" cy="20270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3965" tIns="812292" rIns="513965"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a:t>51.4% positive discharge status</a:t>
          </a:r>
        </a:p>
        <a:p>
          <a:pPr marL="285750" lvl="1" indent="-285750" algn="l" defTabSz="1422400">
            <a:lnSpc>
              <a:spcPct val="90000"/>
            </a:lnSpc>
            <a:spcBef>
              <a:spcPct val="0"/>
            </a:spcBef>
            <a:spcAft>
              <a:spcPct val="15000"/>
            </a:spcAft>
            <a:buChar char="•"/>
          </a:pPr>
          <a:endParaRPr lang="en-US" sz="3200" kern="1200"/>
        </a:p>
      </dsp:txBody>
      <dsp:txXfrm>
        <a:off x="0" y="3449114"/>
        <a:ext cx="6622311" cy="2027025"/>
      </dsp:txXfrm>
    </dsp:sp>
    <dsp:sp modelId="{A72133A1-C4A3-4BF2-A2BA-E670A389A261}">
      <dsp:nvSpPr>
        <dsp:cNvPr id="0" name=""/>
        <dsp:cNvSpPr/>
      </dsp:nvSpPr>
      <dsp:spPr>
        <a:xfrm>
          <a:off x="331115" y="2873474"/>
          <a:ext cx="4635618" cy="1151280"/>
        </a:xfrm>
        <a:prstGeom prst="roundRect">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15" tIns="0" rIns="175215" bIns="0" numCol="1" spcCol="1270" anchor="ctr" anchorCtr="0">
          <a:noAutofit/>
        </a:bodyPr>
        <a:lstStyle/>
        <a:p>
          <a:pPr marL="0" lvl="0" indent="0" algn="l" defTabSz="1422400">
            <a:lnSpc>
              <a:spcPct val="90000"/>
            </a:lnSpc>
            <a:spcBef>
              <a:spcPct val="0"/>
            </a:spcBef>
            <a:spcAft>
              <a:spcPct val="35000"/>
            </a:spcAft>
            <a:buNone/>
          </a:pPr>
          <a:r>
            <a:rPr lang="en-US" sz="3200" kern="1200"/>
            <a:t>Methamphetamine</a:t>
          </a:r>
          <a:r>
            <a:rPr lang="en-US" sz="3300" kern="1200"/>
            <a:t> </a:t>
          </a:r>
        </a:p>
      </dsp:txBody>
      <dsp:txXfrm>
        <a:off x="387316" y="2929675"/>
        <a:ext cx="4523216" cy="103887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D98EC9-DA43-4F54-BF10-A87F2689A33F}">
      <dsp:nvSpPr>
        <dsp:cNvPr id="0" name=""/>
        <dsp:cNvSpPr/>
      </dsp:nvSpPr>
      <dsp:spPr>
        <a:xfrm>
          <a:off x="0" y="928949"/>
          <a:ext cx="6447648" cy="1714983"/>
        </a:xfrm>
        <a:prstGeom prst="roundRect">
          <a:avLst>
            <a:gd name="adj" fmla="val 10000"/>
          </a:avLst>
        </a:prstGeom>
        <a:solidFill>
          <a:srgbClr val="58B6C0"/>
        </a:solidFill>
        <a:ln>
          <a:solidFill>
            <a:srgbClr val="58B6C0"/>
          </a:solidFill>
        </a:ln>
        <a:effectLst/>
      </dsp:spPr>
      <dsp:style>
        <a:lnRef idx="0">
          <a:scrgbClr r="0" g="0" b="0"/>
        </a:lnRef>
        <a:fillRef idx="1">
          <a:scrgbClr r="0" g="0" b="0"/>
        </a:fillRef>
        <a:effectRef idx="0">
          <a:scrgbClr r="0" g="0" b="0"/>
        </a:effectRef>
        <a:fontRef idx="minor"/>
      </dsp:style>
    </dsp:sp>
    <dsp:sp modelId="{92943B4E-DB6F-40EF-A7E1-E5B638171A4D}">
      <dsp:nvSpPr>
        <dsp:cNvPr id="0" name=""/>
        <dsp:cNvSpPr/>
      </dsp:nvSpPr>
      <dsp:spPr>
        <a:xfrm>
          <a:off x="518782" y="1314820"/>
          <a:ext cx="943241" cy="9432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DAD3107-5E5C-494B-A2ED-4FC921470F40}">
      <dsp:nvSpPr>
        <dsp:cNvPr id="0" name=""/>
        <dsp:cNvSpPr/>
      </dsp:nvSpPr>
      <dsp:spPr>
        <a:xfrm>
          <a:off x="1980806" y="928949"/>
          <a:ext cx="4466841" cy="1714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1502" tIns="181502" rIns="181502" bIns="181502" numCol="1" spcCol="1270" anchor="ctr" anchorCtr="0">
          <a:noAutofit/>
        </a:bodyPr>
        <a:lstStyle/>
        <a:p>
          <a:pPr marL="0" lvl="0" indent="0" algn="l" defTabSz="1111250">
            <a:lnSpc>
              <a:spcPct val="100000"/>
            </a:lnSpc>
            <a:spcBef>
              <a:spcPct val="0"/>
            </a:spcBef>
            <a:spcAft>
              <a:spcPct val="35000"/>
            </a:spcAft>
            <a:buNone/>
          </a:pPr>
          <a:r>
            <a:rPr lang="en-US" sz="2500" kern="1200"/>
            <a:t>Continue monitoring substance use trends</a:t>
          </a:r>
        </a:p>
      </dsp:txBody>
      <dsp:txXfrm>
        <a:off x="1980806" y="928949"/>
        <a:ext cx="4466841" cy="1714983"/>
      </dsp:txXfrm>
    </dsp:sp>
    <dsp:sp modelId="{ABED3B00-C0C3-4BA7-A7E3-7E75E9113ED9}">
      <dsp:nvSpPr>
        <dsp:cNvPr id="0" name=""/>
        <dsp:cNvSpPr/>
      </dsp:nvSpPr>
      <dsp:spPr>
        <a:xfrm>
          <a:off x="0" y="3072679"/>
          <a:ext cx="6447648" cy="1714983"/>
        </a:xfrm>
        <a:prstGeom prst="roundRect">
          <a:avLst>
            <a:gd name="adj" fmla="val 10000"/>
          </a:avLst>
        </a:prstGeom>
        <a:solidFill>
          <a:srgbClr val="2683C6"/>
        </a:solidFill>
        <a:ln>
          <a:solidFill>
            <a:srgbClr val="2683C6"/>
          </a:solidFill>
        </a:ln>
        <a:effectLst/>
      </dsp:spPr>
      <dsp:style>
        <a:lnRef idx="0">
          <a:scrgbClr r="0" g="0" b="0"/>
        </a:lnRef>
        <a:fillRef idx="1">
          <a:scrgbClr r="0" g="0" b="0"/>
        </a:fillRef>
        <a:effectRef idx="0">
          <a:scrgbClr r="0" g="0" b="0"/>
        </a:effectRef>
        <a:fontRef idx="minor"/>
      </dsp:style>
    </dsp:sp>
    <dsp:sp modelId="{982A704F-1F29-41D0-BCA4-FFE131A024CB}">
      <dsp:nvSpPr>
        <dsp:cNvPr id="0" name=""/>
        <dsp:cNvSpPr/>
      </dsp:nvSpPr>
      <dsp:spPr>
        <a:xfrm>
          <a:off x="518782" y="3458550"/>
          <a:ext cx="943241" cy="9432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D2731E-F55D-442D-9CF0-98CA0D0C7EAE}">
      <dsp:nvSpPr>
        <dsp:cNvPr id="0" name=""/>
        <dsp:cNvSpPr/>
      </dsp:nvSpPr>
      <dsp:spPr>
        <a:xfrm>
          <a:off x="1980806" y="3072679"/>
          <a:ext cx="4466841" cy="1714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1502" tIns="181502" rIns="181502" bIns="181502" numCol="1" spcCol="1270" anchor="ctr" anchorCtr="0">
          <a:noAutofit/>
        </a:bodyPr>
        <a:lstStyle/>
        <a:p>
          <a:pPr marL="0" lvl="0" indent="0" algn="l" defTabSz="1111250">
            <a:lnSpc>
              <a:spcPct val="100000"/>
            </a:lnSpc>
            <a:spcBef>
              <a:spcPct val="0"/>
            </a:spcBef>
            <a:spcAft>
              <a:spcPct val="35000"/>
            </a:spcAft>
            <a:buNone/>
          </a:pPr>
          <a:r>
            <a:rPr lang="en-US" sz="2500" kern="1200"/>
            <a:t>Consider options for examining outcomes related to parental substance use</a:t>
          </a:r>
        </a:p>
      </dsp:txBody>
      <dsp:txXfrm>
        <a:off x="1980806" y="3072679"/>
        <a:ext cx="4466841" cy="17149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B50384-CB41-421E-928A-B1B59C20CCAC}">
      <dsp:nvSpPr>
        <dsp:cNvPr id="0" name=""/>
        <dsp:cNvSpPr/>
      </dsp:nvSpPr>
      <dsp:spPr>
        <a:xfrm>
          <a:off x="0" y="0"/>
          <a:ext cx="10515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293CF5-C81A-4ED5-B1FD-FFBEDDA06718}">
      <dsp:nvSpPr>
        <dsp:cNvPr id="0" name=""/>
        <dsp:cNvSpPr/>
      </dsp:nvSpPr>
      <dsp:spPr>
        <a:xfrm>
          <a:off x="0" y="0"/>
          <a:ext cx="10515600" cy="2176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This report is a point-in-time summary of available data. The analyses include all participants across a five-year time period and does not take into account changes in programmatic implementation due to the pandemic or systemic changes within the collaborative partner agencies (e.g., staffing shortages).</a:t>
          </a:r>
        </a:p>
      </dsp:txBody>
      <dsp:txXfrm>
        <a:off x="0" y="0"/>
        <a:ext cx="10515600" cy="2176272"/>
      </dsp:txXfrm>
    </dsp:sp>
    <dsp:sp modelId="{E37C784B-3D2A-4F34-8421-2D7E43E04B38}">
      <dsp:nvSpPr>
        <dsp:cNvPr id="0" name=""/>
        <dsp:cNvSpPr/>
      </dsp:nvSpPr>
      <dsp:spPr>
        <a:xfrm>
          <a:off x="0" y="2176272"/>
          <a:ext cx="10515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3AA508-DCB1-479B-9E2D-85106030B784}">
      <dsp:nvSpPr>
        <dsp:cNvPr id="0" name=""/>
        <dsp:cNvSpPr/>
      </dsp:nvSpPr>
      <dsp:spPr>
        <a:xfrm>
          <a:off x="0" y="2176272"/>
          <a:ext cx="10515600" cy="2176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Missing data may affect some of the data and interpretation for specific outcomes.</a:t>
          </a:r>
        </a:p>
      </dsp:txBody>
      <dsp:txXfrm>
        <a:off x="0" y="2176272"/>
        <a:ext cx="10515600" cy="21762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307C5-CD8A-455A-A630-053625E668F8}">
      <dsp:nvSpPr>
        <dsp:cNvPr id="0" name=""/>
        <dsp:cNvSpPr/>
      </dsp:nvSpPr>
      <dsp:spPr>
        <a:xfrm>
          <a:off x="0" y="922194"/>
          <a:ext cx="6263640" cy="83947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Access to SUD Treatment</a:t>
          </a:r>
        </a:p>
      </dsp:txBody>
      <dsp:txXfrm>
        <a:off x="40980" y="963174"/>
        <a:ext cx="6181680" cy="757514"/>
      </dsp:txXfrm>
    </dsp:sp>
    <dsp:sp modelId="{D56AC0C9-1126-4847-ADBB-B03558E71DDF}">
      <dsp:nvSpPr>
        <dsp:cNvPr id="0" name=""/>
        <dsp:cNvSpPr/>
      </dsp:nvSpPr>
      <dsp:spPr>
        <a:xfrm>
          <a:off x="0" y="1862469"/>
          <a:ext cx="6263640" cy="839474"/>
        </a:xfrm>
        <a:prstGeom prst="roundRect">
          <a:avLst/>
        </a:prstGeom>
        <a:solidFill>
          <a:schemeClr val="accent5">
            <a:hueOff val="262483"/>
            <a:satOff val="14096"/>
            <a:lumOff val="-50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Timeliness to SUD Treatment</a:t>
          </a:r>
        </a:p>
      </dsp:txBody>
      <dsp:txXfrm>
        <a:off x="40980" y="1903449"/>
        <a:ext cx="6181680" cy="757514"/>
      </dsp:txXfrm>
    </dsp:sp>
    <dsp:sp modelId="{39F80051-DB97-41A9-9BCE-9E61626F18F6}">
      <dsp:nvSpPr>
        <dsp:cNvPr id="0" name=""/>
        <dsp:cNvSpPr/>
      </dsp:nvSpPr>
      <dsp:spPr>
        <a:xfrm>
          <a:off x="0" y="2802743"/>
          <a:ext cx="6263640" cy="839474"/>
        </a:xfrm>
        <a:prstGeom prst="roundRect">
          <a:avLst/>
        </a:prstGeom>
        <a:solidFill>
          <a:schemeClr val="accent5">
            <a:hueOff val="524966"/>
            <a:satOff val="28192"/>
            <a:lumOff val="-101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Time in SUD Treatment</a:t>
          </a:r>
        </a:p>
      </dsp:txBody>
      <dsp:txXfrm>
        <a:off x="40980" y="2843723"/>
        <a:ext cx="6181680" cy="757514"/>
      </dsp:txXfrm>
    </dsp:sp>
    <dsp:sp modelId="{92E21ABE-1E43-463D-990F-D539AFB13CA3}">
      <dsp:nvSpPr>
        <dsp:cNvPr id="0" name=""/>
        <dsp:cNvSpPr/>
      </dsp:nvSpPr>
      <dsp:spPr>
        <a:xfrm>
          <a:off x="0" y="3743019"/>
          <a:ext cx="6263640" cy="839474"/>
        </a:xfrm>
        <a:prstGeom prst="roundRect">
          <a:avLst/>
        </a:prstGeom>
        <a:solidFill>
          <a:schemeClr val="accent5">
            <a:hueOff val="787450"/>
            <a:satOff val="42288"/>
            <a:lumOff val="-15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SUD Treatment Discharge Status</a:t>
          </a:r>
        </a:p>
      </dsp:txBody>
      <dsp:txXfrm>
        <a:off x="40980" y="3783999"/>
        <a:ext cx="6181680" cy="7575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9DA724-6076-42AC-9B1E-001FE7A03F24}">
      <dsp:nvSpPr>
        <dsp:cNvPr id="0" name=""/>
        <dsp:cNvSpPr/>
      </dsp:nvSpPr>
      <dsp:spPr>
        <a:xfrm>
          <a:off x="0" y="180426"/>
          <a:ext cx="7412420" cy="10017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5286" tIns="249936" rIns="57528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Range: 18-57 years old</a:t>
          </a:r>
        </a:p>
        <a:p>
          <a:pPr marL="114300" lvl="1" indent="-114300" algn="l" defTabSz="622300">
            <a:lnSpc>
              <a:spcPct val="90000"/>
            </a:lnSpc>
            <a:spcBef>
              <a:spcPct val="0"/>
            </a:spcBef>
            <a:spcAft>
              <a:spcPct val="15000"/>
            </a:spcAft>
            <a:buChar char="•"/>
          </a:pPr>
          <a:r>
            <a:rPr lang="en-US" sz="1400" kern="1200"/>
            <a:t>Mean: 33.5 years old</a:t>
          </a:r>
        </a:p>
        <a:p>
          <a:pPr marL="114300" lvl="1" indent="-114300" algn="l" defTabSz="622300">
            <a:lnSpc>
              <a:spcPct val="90000"/>
            </a:lnSpc>
            <a:spcBef>
              <a:spcPct val="0"/>
            </a:spcBef>
            <a:spcAft>
              <a:spcPct val="15000"/>
            </a:spcAft>
            <a:buChar char="•"/>
          </a:pPr>
          <a:r>
            <a:rPr lang="en-US" sz="1400" kern="1200"/>
            <a:t>Median: 33.1 years old</a:t>
          </a:r>
        </a:p>
      </dsp:txBody>
      <dsp:txXfrm>
        <a:off x="0" y="180426"/>
        <a:ext cx="7412420" cy="1001700"/>
      </dsp:txXfrm>
    </dsp:sp>
    <dsp:sp modelId="{D7B85348-E30D-4641-B02D-CAB8E7361749}">
      <dsp:nvSpPr>
        <dsp:cNvPr id="0" name=""/>
        <dsp:cNvSpPr/>
      </dsp:nvSpPr>
      <dsp:spPr>
        <a:xfrm>
          <a:off x="370621" y="3306"/>
          <a:ext cx="5188694" cy="354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120" tIns="0" rIns="196120" bIns="0" numCol="1" spcCol="1270" anchor="ctr" anchorCtr="0">
          <a:noAutofit/>
        </a:bodyPr>
        <a:lstStyle/>
        <a:p>
          <a:pPr marL="0" lvl="0" indent="0" algn="l" defTabSz="622300">
            <a:lnSpc>
              <a:spcPct val="90000"/>
            </a:lnSpc>
            <a:spcBef>
              <a:spcPct val="0"/>
            </a:spcBef>
            <a:spcAft>
              <a:spcPct val="35000"/>
            </a:spcAft>
            <a:buNone/>
          </a:pPr>
          <a:r>
            <a:rPr lang="en-US" sz="1400" b="1" kern="1200"/>
            <a:t>Age</a:t>
          </a:r>
        </a:p>
      </dsp:txBody>
      <dsp:txXfrm>
        <a:off x="387914" y="20599"/>
        <a:ext cx="5154108" cy="319654"/>
      </dsp:txXfrm>
    </dsp:sp>
    <dsp:sp modelId="{4F735671-2F57-4233-848F-C16F7620CA0F}">
      <dsp:nvSpPr>
        <dsp:cNvPr id="0" name=""/>
        <dsp:cNvSpPr/>
      </dsp:nvSpPr>
      <dsp:spPr>
        <a:xfrm>
          <a:off x="0" y="1424046"/>
          <a:ext cx="7412420" cy="7749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5286" tIns="249936" rIns="57528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Female: 524 (71.2%)</a:t>
          </a:r>
        </a:p>
        <a:p>
          <a:pPr marL="114300" lvl="1" indent="-114300" algn="l" defTabSz="622300">
            <a:lnSpc>
              <a:spcPct val="90000"/>
            </a:lnSpc>
            <a:spcBef>
              <a:spcPct val="0"/>
            </a:spcBef>
            <a:spcAft>
              <a:spcPct val="15000"/>
            </a:spcAft>
            <a:buChar char="•"/>
          </a:pPr>
          <a:r>
            <a:rPr lang="en-US" sz="1400" kern="1200"/>
            <a:t>Male: 212 (28.8%)</a:t>
          </a:r>
        </a:p>
      </dsp:txBody>
      <dsp:txXfrm>
        <a:off x="0" y="1424046"/>
        <a:ext cx="7412420" cy="774900"/>
      </dsp:txXfrm>
    </dsp:sp>
    <dsp:sp modelId="{DD9B3DBE-605E-4DE0-A951-B003AFFA973B}">
      <dsp:nvSpPr>
        <dsp:cNvPr id="0" name=""/>
        <dsp:cNvSpPr/>
      </dsp:nvSpPr>
      <dsp:spPr>
        <a:xfrm>
          <a:off x="370621" y="1246926"/>
          <a:ext cx="5188694" cy="354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120" tIns="0" rIns="196120" bIns="0" numCol="1" spcCol="1270" anchor="ctr" anchorCtr="0">
          <a:noAutofit/>
        </a:bodyPr>
        <a:lstStyle/>
        <a:p>
          <a:pPr marL="0" lvl="0" indent="0" algn="l" defTabSz="622300">
            <a:lnSpc>
              <a:spcPct val="90000"/>
            </a:lnSpc>
            <a:spcBef>
              <a:spcPct val="0"/>
            </a:spcBef>
            <a:spcAft>
              <a:spcPct val="35000"/>
            </a:spcAft>
            <a:buNone/>
          </a:pPr>
          <a:r>
            <a:rPr lang="en-US" sz="1400" b="1" kern="1200"/>
            <a:t>Sex</a:t>
          </a:r>
        </a:p>
      </dsp:txBody>
      <dsp:txXfrm>
        <a:off x="387914" y="1264219"/>
        <a:ext cx="5154108" cy="319654"/>
      </dsp:txXfrm>
    </dsp:sp>
    <dsp:sp modelId="{E1C86136-2BB6-48B8-BCE6-46DC0D911830}">
      <dsp:nvSpPr>
        <dsp:cNvPr id="0" name=""/>
        <dsp:cNvSpPr/>
      </dsp:nvSpPr>
      <dsp:spPr>
        <a:xfrm>
          <a:off x="0" y="2440866"/>
          <a:ext cx="7412420" cy="7749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5286" tIns="249936" rIns="57528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Mean: 12.5 years </a:t>
          </a:r>
        </a:p>
        <a:p>
          <a:pPr marL="114300" lvl="1" indent="-114300" algn="l" defTabSz="622300">
            <a:lnSpc>
              <a:spcPct val="90000"/>
            </a:lnSpc>
            <a:spcBef>
              <a:spcPct val="0"/>
            </a:spcBef>
            <a:spcAft>
              <a:spcPct val="15000"/>
            </a:spcAft>
            <a:buChar char="•"/>
          </a:pPr>
          <a:r>
            <a:rPr lang="en-US" sz="1400" kern="1200"/>
            <a:t>Median: 12.0 years</a:t>
          </a:r>
        </a:p>
      </dsp:txBody>
      <dsp:txXfrm>
        <a:off x="0" y="2440866"/>
        <a:ext cx="7412420" cy="774900"/>
      </dsp:txXfrm>
    </dsp:sp>
    <dsp:sp modelId="{C156E274-9329-4598-96B0-2857FF8DFD05}">
      <dsp:nvSpPr>
        <dsp:cNvPr id="0" name=""/>
        <dsp:cNvSpPr/>
      </dsp:nvSpPr>
      <dsp:spPr>
        <a:xfrm>
          <a:off x="370621" y="2263746"/>
          <a:ext cx="5188694" cy="354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120" tIns="0" rIns="196120" bIns="0" numCol="1" spcCol="1270" anchor="ctr" anchorCtr="0">
          <a:noAutofit/>
        </a:bodyPr>
        <a:lstStyle/>
        <a:p>
          <a:pPr marL="0" lvl="0" indent="0" algn="l" defTabSz="622300">
            <a:lnSpc>
              <a:spcPct val="90000"/>
            </a:lnSpc>
            <a:spcBef>
              <a:spcPct val="0"/>
            </a:spcBef>
            <a:spcAft>
              <a:spcPct val="35000"/>
            </a:spcAft>
            <a:buNone/>
          </a:pPr>
          <a:r>
            <a:rPr lang="en-US" sz="1400" b="1" kern="1200"/>
            <a:t>Education</a:t>
          </a:r>
        </a:p>
      </dsp:txBody>
      <dsp:txXfrm>
        <a:off x="387914" y="2281039"/>
        <a:ext cx="5154108" cy="319654"/>
      </dsp:txXfrm>
    </dsp:sp>
    <dsp:sp modelId="{E3B509AB-FA71-4C91-B740-CD4487BAD964}">
      <dsp:nvSpPr>
        <dsp:cNvPr id="0" name=""/>
        <dsp:cNvSpPr/>
      </dsp:nvSpPr>
      <dsp:spPr>
        <a:xfrm>
          <a:off x="0" y="3457686"/>
          <a:ext cx="7412420" cy="1701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5286" tIns="249936" rIns="57528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American Indian: 44 (6.0%)</a:t>
          </a:r>
        </a:p>
        <a:p>
          <a:pPr marL="114300" lvl="1" indent="-114300" algn="l" defTabSz="622300">
            <a:lnSpc>
              <a:spcPct val="90000"/>
            </a:lnSpc>
            <a:spcBef>
              <a:spcPct val="0"/>
            </a:spcBef>
            <a:spcAft>
              <a:spcPct val="15000"/>
            </a:spcAft>
            <a:buChar char="•"/>
          </a:pPr>
          <a:r>
            <a:rPr lang="en-US" sz="1400" kern="1200"/>
            <a:t>Asian/Native Hawaiian: 38 (5.2%)</a:t>
          </a:r>
        </a:p>
        <a:p>
          <a:pPr marL="114300" lvl="1" indent="-114300" algn="l" defTabSz="622300">
            <a:lnSpc>
              <a:spcPct val="90000"/>
            </a:lnSpc>
            <a:spcBef>
              <a:spcPct val="0"/>
            </a:spcBef>
            <a:spcAft>
              <a:spcPct val="15000"/>
            </a:spcAft>
            <a:buChar char="•"/>
          </a:pPr>
          <a:r>
            <a:rPr lang="en-US" sz="1400" kern="1200"/>
            <a:t>Black/African American: 146 (19.8%)</a:t>
          </a:r>
        </a:p>
        <a:p>
          <a:pPr marL="114300" lvl="1" indent="-114300" algn="l" defTabSz="622300">
            <a:lnSpc>
              <a:spcPct val="90000"/>
            </a:lnSpc>
            <a:spcBef>
              <a:spcPct val="0"/>
            </a:spcBef>
            <a:spcAft>
              <a:spcPct val="15000"/>
            </a:spcAft>
            <a:buChar char="•"/>
          </a:pPr>
          <a:r>
            <a:rPr lang="en-US" sz="1400" kern="1200"/>
            <a:t>White: 448 (60.9%)</a:t>
          </a:r>
        </a:p>
        <a:p>
          <a:pPr marL="114300" lvl="1" indent="-114300" algn="l" defTabSz="622300">
            <a:lnSpc>
              <a:spcPct val="90000"/>
            </a:lnSpc>
            <a:spcBef>
              <a:spcPct val="0"/>
            </a:spcBef>
            <a:spcAft>
              <a:spcPct val="15000"/>
            </a:spcAft>
            <a:buChar char="•"/>
          </a:pPr>
          <a:r>
            <a:rPr lang="en-US" sz="1400" kern="1200"/>
            <a:t>Unable to Determine: 33 (4.5%)</a:t>
          </a:r>
        </a:p>
        <a:p>
          <a:pPr marL="114300" lvl="1" indent="-114300" algn="l" defTabSz="622300">
            <a:lnSpc>
              <a:spcPct val="90000"/>
            </a:lnSpc>
            <a:spcBef>
              <a:spcPct val="0"/>
            </a:spcBef>
            <a:spcAft>
              <a:spcPct val="15000"/>
            </a:spcAft>
            <a:buChar char="•"/>
          </a:pPr>
          <a:r>
            <a:rPr lang="en-US" sz="1400" kern="1200"/>
            <a:t>Unknown/Missing: 27 (3.7%)</a:t>
          </a:r>
        </a:p>
      </dsp:txBody>
      <dsp:txXfrm>
        <a:off x="0" y="3457686"/>
        <a:ext cx="7412420" cy="1701000"/>
      </dsp:txXfrm>
    </dsp:sp>
    <dsp:sp modelId="{7EF254A8-60FB-4F81-A327-905DBE39246C}">
      <dsp:nvSpPr>
        <dsp:cNvPr id="0" name=""/>
        <dsp:cNvSpPr/>
      </dsp:nvSpPr>
      <dsp:spPr>
        <a:xfrm>
          <a:off x="370621" y="3280566"/>
          <a:ext cx="5188694" cy="354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120" tIns="0" rIns="196120" bIns="0" numCol="1" spcCol="1270" anchor="ctr" anchorCtr="0">
          <a:noAutofit/>
        </a:bodyPr>
        <a:lstStyle/>
        <a:p>
          <a:pPr marL="0" lvl="0" indent="0" algn="l" defTabSz="622300">
            <a:lnSpc>
              <a:spcPct val="90000"/>
            </a:lnSpc>
            <a:spcBef>
              <a:spcPct val="0"/>
            </a:spcBef>
            <a:spcAft>
              <a:spcPct val="35000"/>
            </a:spcAft>
            <a:buNone/>
          </a:pPr>
          <a:r>
            <a:rPr lang="en-US" sz="1400" b="1" kern="1200"/>
            <a:t>Race</a:t>
          </a:r>
        </a:p>
      </dsp:txBody>
      <dsp:txXfrm>
        <a:off x="387914" y="3297859"/>
        <a:ext cx="5154108" cy="319654"/>
      </dsp:txXfrm>
    </dsp:sp>
    <dsp:sp modelId="{B528CED5-5165-4DCE-81A6-E9C5F4ABD447}">
      <dsp:nvSpPr>
        <dsp:cNvPr id="0" name=""/>
        <dsp:cNvSpPr/>
      </dsp:nvSpPr>
      <dsp:spPr>
        <a:xfrm>
          <a:off x="0" y="5400606"/>
          <a:ext cx="7412420" cy="10017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5286" tIns="249936" rIns="57528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Hispanic/Latino: 204 (27.7%)</a:t>
          </a:r>
        </a:p>
        <a:p>
          <a:pPr marL="114300" lvl="1" indent="-114300" algn="l" defTabSz="622300">
            <a:lnSpc>
              <a:spcPct val="90000"/>
            </a:lnSpc>
            <a:spcBef>
              <a:spcPct val="0"/>
            </a:spcBef>
            <a:spcAft>
              <a:spcPct val="15000"/>
            </a:spcAft>
            <a:buChar char="•"/>
          </a:pPr>
          <a:r>
            <a:rPr lang="en-US" sz="1400" kern="1200"/>
            <a:t>Non-Hispanic/Latino: 369 (50.1%)</a:t>
          </a:r>
        </a:p>
        <a:p>
          <a:pPr marL="114300" lvl="1" indent="-114300" algn="l" defTabSz="622300">
            <a:lnSpc>
              <a:spcPct val="90000"/>
            </a:lnSpc>
            <a:spcBef>
              <a:spcPct val="0"/>
            </a:spcBef>
            <a:spcAft>
              <a:spcPct val="15000"/>
            </a:spcAft>
            <a:buChar char="•"/>
          </a:pPr>
          <a:r>
            <a:rPr lang="en-US" sz="1400" kern="1200"/>
            <a:t>Unknown/Missing: 163 (22.1%)</a:t>
          </a:r>
        </a:p>
      </dsp:txBody>
      <dsp:txXfrm>
        <a:off x="0" y="5400606"/>
        <a:ext cx="7412420" cy="1001700"/>
      </dsp:txXfrm>
    </dsp:sp>
    <dsp:sp modelId="{21F58841-90D4-4BDE-8343-B40A320F3D4C}">
      <dsp:nvSpPr>
        <dsp:cNvPr id="0" name=""/>
        <dsp:cNvSpPr/>
      </dsp:nvSpPr>
      <dsp:spPr>
        <a:xfrm>
          <a:off x="370621" y="5223486"/>
          <a:ext cx="5188694" cy="354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120" tIns="0" rIns="196120" bIns="0" numCol="1" spcCol="1270" anchor="ctr" anchorCtr="0">
          <a:noAutofit/>
        </a:bodyPr>
        <a:lstStyle/>
        <a:p>
          <a:pPr marL="0" lvl="0" indent="0" algn="l" defTabSz="622300">
            <a:lnSpc>
              <a:spcPct val="90000"/>
            </a:lnSpc>
            <a:spcBef>
              <a:spcPct val="0"/>
            </a:spcBef>
            <a:spcAft>
              <a:spcPct val="35000"/>
            </a:spcAft>
            <a:buNone/>
          </a:pPr>
          <a:r>
            <a:rPr lang="en-US" sz="1400" b="1" kern="1200"/>
            <a:t>Ethnicity</a:t>
          </a:r>
        </a:p>
      </dsp:txBody>
      <dsp:txXfrm>
        <a:off x="387914" y="5240779"/>
        <a:ext cx="5154108" cy="3196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04214-8B2D-4B7A-8378-C347FDD55707}">
      <dsp:nvSpPr>
        <dsp:cNvPr id="0" name=""/>
        <dsp:cNvSpPr/>
      </dsp:nvSpPr>
      <dsp:spPr>
        <a:xfrm>
          <a:off x="0" y="459232"/>
          <a:ext cx="6622311" cy="21837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3965" tIns="978916" rIns="513965"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a:t>Mean: 120.1 days</a:t>
          </a:r>
        </a:p>
        <a:p>
          <a:pPr marL="285750" lvl="1" indent="-285750" algn="l" defTabSz="1422400">
            <a:lnSpc>
              <a:spcPct val="90000"/>
            </a:lnSpc>
            <a:spcBef>
              <a:spcPct val="0"/>
            </a:spcBef>
            <a:spcAft>
              <a:spcPct val="15000"/>
            </a:spcAft>
            <a:buChar char="•"/>
          </a:pPr>
          <a:endParaRPr lang="en-US" sz="3200" kern="1200"/>
        </a:p>
      </dsp:txBody>
      <dsp:txXfrm>
        <a:off x="0" y="459232"/>
        <a:ext cx="6622311" cy="2183737"/>
      </dsp:txXfrm>
    </dsp:sp>
    <dsp:sp modelId="{0ED066BA-44FC-4EEC-832D-BE0EB232B1AA}">
      <dsp:nvSpPr>
        <dsp:cNvPr id="0" name=""/>
        <dsp:cNvSpPr/>
      </dsp:nvSpPr>
      <dsp:spPr>
        <a:xfrm>
          <a:off x="331115" y="40724"/>
          <a:ext cx="4635618" cy="1112227"/>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15" tIns="0" rIns="175215" bIns="0" numCol="1" spcCol="1270" anchor="ctr" anchorCtr="0">
          <a:noAutofit/>
        </a:bodyPr>
        <a:lstStyle/>
        <a:p>
          <a:pPr marL="0" lvl="0" indent="0" algn="l" defTabSz="1422400">
            <a:lnSpc>
              <a:spcPct val="90000"/>
            </a:lnSpc>
            <a:spcBef>
              <a:spcPct val="0"/>
            </a:spcBef>
            <a:spcAft>
              <a:spcPct val="35000"/>
            </a:spcAft>
            <a:buNone/>
          </a:pPr>
          <a:r>
            <a:rPr lang="en-US" sz="3200" kern="1200"/>
            <a:t>All Substances</a:t>
          </a:r>
        </a:p>
      </dsp:txBody>
      <dsp:txXfrm>
        <a:off x="385409" y="95018"/>
        <a:ext cx="4527030" cy="1003639"/>
      </dsp:txXfrm>
    </dsp:sp>
    <dsp:sp modelId="{6C6BBA77-991D-4B51-905C-269994E0E5BB}">
      <dsp:nvSpPr>
        <dsp:cNvPr id="0" name=""/>
        <dsp:cNvSpPr/>
      </dsp:nvSpPr>
      <dsp:spPr>
        <a:xfrm>
          <a:off x="0" y="3206848"/>
          <a:ext cx="6622311" cy="21837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3965" tIns="978916" rIns="513965"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a:t>Mean: 120.4 days</a:t>
          </a:r>
        </a:p>
        <a:p>
          <a:pPr marL="285750" lvl="1" indent="-285750" algn="l" defTabSz="1422400">
            <a:lnSpc>
              <a:spcPct val="90000"/>
            </a:lnSpc>
            <a:spcBef>
              <a:spcPct val="0"/>
            </a:spcBef>
            <a:spcAft>
              <a:spcPct val="15000"/>
            </a:spcAft>
            <a:buChar char="•"/>
          </a:pPr>
          <a:endParaRPr lang="en-US" sz="3200" kern="1200"/>
        </a:p>
      </dsp:txBody>
      <dsp:txXfrm>
        <a:off x="0" y="3206848"/>
        <a:ext cx="6622311" cy="2183737"/>
      </dsp:txXfrm>
    </dsp:sp>
    <dsp:sp modelId="{A72133A1-C4A3-4BF2-A2BA-E670A389A261}">
      <dsp:nvSpPr>
        <dsp:cNvPr id="0" name=""/>
        <dsp:cNvSpPr/>
      </dsp:nvSpPr>
      <dsp:spPr>
        <a:xfrm>
          <a:off x="331115" y="2896769"/>
          <a:ext cx="4635618" cy="1003798"/>
        </a:xfrm>
        <a:prstGeom prst="roundRect">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15" tIns="0" rIns="175215" bIns="0" numCol="1" spcCol="1270" anchor="ctr" anchorCtr="0">
          <a:noAutofit/>
        </a:bodyPr>
        <a:lstStyle/>
        <a:p>
          <a:pPr marL="0" lvl="0" indent="0" algn="l" defTabSz="1422400">
            <a:lnSpc>
              <a:spcPct val="90000"/>
            </a:lnSpc>
            <a:spcBef>
              <a:spcPct val="0"/>
            </a:spcBef>
            <a:spcAft>
              <a:spcPct val="35000"/>
            </a:spcAft>
            <a:buNone/>
          </a:pPr>
          <a:r>
            <a:rPr lang="en-US" sz="3200" kern="1200"/>
            <a:t>Methamphetamine</a:t>
          </a:r>
        </a:p>
      </dsp:txBody>
      <dsp:txXfrm>
        <a:off x="380116" y="2945770"/>
        <a:ext cx="4537616" cy="9057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04214-8B2D-4B7A-8378-C347FDD55707}">
      <dsp:nvSpPr>
        <dsp:cNvPr id="0" name=""/>
        <dsp:cNvSpPr/>
      </dsp:nvSpPr>
      <dsp:spPr>
        <a:xfrm>
          <a:off x="0" y="459232"/>
          <a:ext cx="6622311" cy="21837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3965" tIns="978916" rIns="513965"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a:t>54.1% negative discharge status</a:t>
          </a:r>
        </a:p>
        <a:p>
          <a:pPr marL="285750" lvl="1" indent="-285750" algn="l" defTabSz="1422400">
            <a:lnSpc>
              <a:spcPct val="90000"/>
            </a:lnSpc>
            <a:spcBef>
              <a:spcPct val="0"/>
            </a:spcBef>
            <a:spcAft>
              <a:spcPct val="15000"/>
            </a:spcAft>
            <a:buChar char="•"/>
          </a:pPr>
          <a:endParaRPr lang="en-US" sz="3200" kern="1200"/>
        </a:p>
      </dsp:txBody>
      <dsp:txXfrm>
        <a:off x="0" y="459232"/>
        <a:ext cx="6622311" cy="2183737"/>
      </dsp:txXfrm>
    </dsp:sp>
    <dsp:sp modelId="{0ED066BA-44FC-4EEC-832D-BE0EB232B1AA}">
      <dsp:nvSpPr>
        <dsp:cNvPr id="0" name=""/>
        <dsp:cNvSpPr/>
      </dsp:nvSpPr>
      <dsp:spPr>
        <a:xfrm>
          <a:off x="331115" y="40724"/>
          <a:ext cx="4635618" cy="1112227"/>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15" tIns="0" rIns="175215" bIns="0" numCol="1" spcCol="1270" anchor="ctr" anchorCtr="0">
          <a:noAutofit/>
        </a:bodyPr>
        <a:lstStyle/>
        <a:p>
          <a:pPr marL="0" lvl="0" indent="0" algn="l" defTabSz="1422400">
            <a:lnSpc>
              <a:spcPct val="90000"/>
            </a:lnSpc>
            <a:spcBef>
              <a:spcPct val="0"/>
            </a:spcBef>
            <a:spcAft>
              <a:spcPct val="35000"/>
            </a:spcAft>
            <a:buNone/>
          </a:pPr>
          <a:r>
            <a:rPr lang="en-US" sz="3200" kern="1200"/>
            <a:t>All Substances</a:t>
          </a:r>
        </a:p>
      </dsp:txBody>
      <dsp:txXfrm>
        <a:off x="385409" y="95018"/>
        <a:ext cx="4527030" cy="1003639"/>
      </dsp:txXfrm>
    </dsp:sp>
    <dsp:sp modelId="{6C6BBA77-991D-4B51-905C-269994E0E5BB}">
      <dsp:nvSpPr>
        <dsp:cNvPr id="0" name=""/>
        <dsp:cNvSpPr/>
      </dsp:nvSpPr>
      <dsp:spPr>
        <a:xfrm>
          <a:off x="0" y="3206848"/>
          <a:ext cx="6622311" cy="21837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3965" tIns="978916" rIns="513965"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a:t>51.5% negative discharge status</a:t>
          </a:r>
        </a:p>
        <a:p>
          <a:pPr marL="285750" lvl="1" indent="-285750" algn="l" defTabSz="1422400">
            <a:lnSpc>
              <a:spcPct val="90000"/>
            </a:lnSpc>
            <a:spcBef>
              <a:spcPct val="0"/>
            </a:spcBef>
            <a:spcAft>
              <a:spcPct val="15000"/>
            </a:spcAft>
            <a:buChar char="•"/>
          </a:pPr>
          <a:endParaRPr lang="en-US" sz="3200" kern="1200"/>
        </a:p>
      </dsp:txBody>
      <dsp:txXfrm>
        <a:off x="0" y="3206848"/>
        <a:ext cx="6622311" cy="2183737"/>
      </dsp:txXfrm>
    </dsp:sp>
    <dsp:sp modelId="{A72133A1-C4A3-4BF2-A2BA-E670A389A261}">
      <dsp:nvSpPr>
        <dsp:cNvPr id="0" name=""/>
        <dsp:cNvSpPr/>
      </dsp:nvSpPr>
      <dsp:spPr>
        <a:xfrm>
          <a:off x="331115" y="2896769"/>
          <a:ext cx="4635618" cy="1003798"/>
        </a:xfrm>
        <a:prstGeom prst="roundRect">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15" tIns="0" rIns="175215" bIns="0" numCol="1" spcCol="1270" anchor="ctr" anchorCtr="0">
          <a:noAutofit/>
        </a:bodyPr>
        <a:lstStyle/>
        <a:p>
          <a:pPr marL="0" lvl="0" indent="0" algn="l" defTabSz="1422400">
            <a:lnSpc>
              <a:spcPct val="90000"/>
            </a:lnSpc>
            <a:spcBef>
              <a:spcPct val="0"/>
            </a:spcBef>
            <a:spcAft>
              <a:spcPct val="35000"/>
            </a:spcAft>
            <a:buNone/>
          </a:pPr>
          <a:r>
            <a:rPr lang="en-US" sz="3200" kern="1200"/>
            <a:t>Methamphetamine</a:t>
          </a:r>
        </a:p>
      </dsp:txBody>
      <dsp:txXfrm>
        <a:off x="380116" y="2945770"/>
        <a:ext cx="4537616" cy="9057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307C5-CD8A-455A-A630-053625E668F8}">
      <dsp:nvSpPr>
        <dsp:cNvPr id="0" name=""/>
        <dsp:cNvSpPr/>
      </dsp:nvSpPr>
      <dsp:spPr>
        <a:xfrm>
          <a:off x="0" y="922194"/>
          <a:ext cx="6263640" cy="83947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Access to SUD Treatment</a:t>
          </a:r>
        </a:p>
      </dsp:txBody>
      <dsp:txXfrm>
        <a:off x="40980" y="963174"/>
        <a:ext cx="6181680" cy="757514"/>
      </dsp:txXfrm>
    </dsp:sp>
    <dsp:sp modelId="{D56AC0C9-1126-4847-ADBB-B03558E71DDF}">
      <dsp:nvSpPr>
        <dsp:cNvPr id="0" name=""/>
        <dsp:cNvSpPr/>
      </dsp:nvSpPr>
      <dsp:spPr>
        <a:xfrm>
          <a:off x="0" y="1862469"/>
          <a:ext cx="6263640" cy="839474"/>
        </a:xfrm>
        <a:prstGeom prst="roundRect">
          <a:avLst/>
        </a:prstGeom>
        <a:solidFill>
          <a:schemeClr val="accent5">
            <a:hueOff val="262483"/>
            <a:satOff val="14096"/>
            <a:lumOff val="-50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Timeliness to SUD Treatment</a:t>
          </a:r>
        </a:p>
      </dsp:txBody>
      <dsp:txXfrm>
        <a:off x="40980" y="1903449"/>
        <a:ext cx="6181680" cy="757514"/>
      </dsp:txXfrm>
    </dsp:sp>
    <dsp:sp modelId="{39F80051-DB97-41A9-9BCE-9E61626F18F6}">
      <dsp:nvSpPr>
        <dsp:cNvPr id="0" name=""/>
        <dsp:cNvSpPr/>
      </dsp:nvSpPr>
      <dsp:spPr>
        <a:xfrm>
          <a:off x="0" y="2802743"/>
          <a:ext cx="6263640" cy="839474"/>
        </a:xfrm>
        <a:prstGeom prst="roundRect">
          <a:avLst/>
        </a:prstGeom>
        <a:solidFill>
          <a:schemeClr val="accent5">
            <a:hueOff val="524966"/>
            <a:satOff val="28192"/>
            <a:lumOff val="-101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Time in SUD Treatment</a:t>
          </a:r>
        </a:p>
      </dsp:txBody>
      <dsp:txXfrm>
        <a:off x="40980" y="2843723"/>
        <a:ext cx="6181680" cy="757514"/>
      </dsp:txXfrm>
    </dsp:sp>
    <dsp:sp modelId="{92E21ABE-1E43-463D-990F-D539AFB13CA3}">
      <dsp:nvSpPr>
        <dsp:cNvPr id="0" name=""/>
        <dsp:cNvSpPr/>
      </dsp:nvSpPr>
      <dsp:spPr>
        <a:xfrm>
          <a:off x="0" y="3743019"/>
          <a:ext cx="6263640" cy="839474"/>
        </a:xfrm>
        <a:prstGeom prst="roundRect">
          <a:avLst/>
        </a:prstGeom>
        <a:solidFill>
          <a:schemeClr val="accent5">
            <a:hueOff val="787450"/>
            <a:satOff val="42288"/>
            <a:lumOff val="-15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SUD Treatment Discharge Status</a:t>
          </a:r>
        </a:p>
      </dsp:txBody>
      <dsp:txXfrm>
        <a:off x="40980" y="3783999"/>
        <a:ext cx="6181680" cy="7575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9DA724-6076-42AC-9B1E-001FE7A03F24}">
      <dsp:nvSpPr>
        <dsp:cNvPr id="0" name=""/>
        <dsp:cNvSpPr/>
      </dsp:nvSpPr>
      <dsp:spPr>
        <a:xfrm>
          <a:off x="0" y="180426"/>
          <a:ext cx="7412420" cy="10017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5286" tIns="249936" rIns="57528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Range: 18-63 years old</a:t>
          </a:r>
        </a:p>
        <a:p>
          <a:pPr marL="114300" lvl="1" indent="-114300" algn="l" defTabSz="622300">
            <a:lnSpc>
              <a:spcPct val="90000"/>
            </a:lnSpc>
            <a:spcBef>
              <a:spcPct val="0"/>
            </a:spcBef>
            <a:spcAft>
              <a:spcPct val="15000"/>
            </a:spcAft>
            <a:buChar char="•"/>
          </a:pPr>
          <a:r>
            <a:rPr lang="en-US" sz="1400" kern="1200"/>
            <a:t>Mean: 32.8 years old</a:t>
          </a:r>
        </a:p>
        <a:p>
          <a:pPr marL="114300" lvl="1" indent="-114300" algn="l" defTabSz="622300">
            <a:lnSpc>
              <a:spcPct val="90000"/>
            </a:lnSpc>
            <a:spcBef>
              <a:spcPct val="0"/>
            </a:spcBef>
            <a:spcAft>
              <a:spcPct val="15000"/>
            </a:spcAft>
            <a:buChar char="•"/>
          </a:pPr>
          <a:r>
            <a:rPr lang="en-US" sz="1400" kern="1200"/>
            <a:t>Median: 32.0 years old</a:t>
          </a:r>
        </a:p>
      </dsp:txBody>
      <dsp:txXfrm>
        <a:off x="0" y="180426"/>
        <a:ext cx="7412420" cy="1001700"/>
      </dsp:txXfrm>
    </dsp:sp>
    <dsp:sp modelId="{D7B85348-E30D-4641-B02D-CAB8E7361749}">
      <dsp:nvSpPr>
        <dsp:cNvPr id="0" name=""/>
        <dsp:cNvSpPr/>
      </dsp:nvSpPr>
      <dsp:spPr>
        <a:xfrm>
          <a:off x="370621" y="3306"/>
          <a:ext cx="5188694" cy="354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120" tIns="0" rIns="196120" bIns="0" numCol="1" spcCol="1270" anchor="ctr" anchorCtr="0">
          <a:noAutofit/>
        </a:bodyPr>
        <a:lstStyle/>
        <a:p>
          <a:pPr marL="0" lvl="0" indent="0" algn="l" defTabSz="622300">
            <a:lnSpc>
              <a:spcPct val="90000"/>
            </a:lnSpc>
            <a:spcBef>
              <a:spcPct val="0"/>
            </a:spcBef>
            <a:spcAft>
              <a:spcPct val="35000"/>
            </a:spcAft>
            <a:buNone/>
          </a:pPr>
          <a:r>
            <a:rPr lang="en-US" sz="1400" b="1" kern="1200"/>
            <a:t>Age</a:t>
          </a:r>
        </a:p>
      </dsp:txBody>
      <dsp:txXfrm>
        <a:off x="387914" y="20599"/>
        <a:ext cx="5154108" cy="319654"/>
      </dsp:txXfrm>
    </dsp:sp>
    <dsp:sp modelId="{4F735671-2F57-4233-848F-C16F7620CA0F}">
      <dsp:nvSpPr>
        <dsp:cNvPr id="0" name=""/>
        <dsp:cNvSpPr/>
      </dsp:nvSpPr>
      <dsp:spPr>
        <a:xfrm>
          <a:off x="0" y="1424046"/>
          <a:ext cx="7412420" cy="7749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5286" tIns="249936" rIns="57528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Female: 765 (69.0%)</a:t>
          </a:r>
        </a:p>
        <a:p>
          <a:pPr marL="114300" lvl="1" indent="-114300" algn="l" defTabSz="622300">
            <a:lnSpc>
              <a:spcPct val="90000"/>
            </a:lnSpc>
            <a:spcBef>
              <a:spcPct val="0"/>
            </a:spcBef>
            <a:spcAft>
              <a:spcPct val="15000"/>
            </a:spcAft>
            <a:buChar char="•"/>
          </a:pPr>
          <a:r>
            <a:rPr lang="en-US" sz="1400" kern="1200"/>
            <a:t>Male: 343 (31.0%)</a:t>
          </a:r>
        </a:p>
      </dsp:txBody>
      <dsp:txXfrm>
        <a:off x="0" y="1424046"/>
        <a:ext cx="7412420" cy="774900"/>
      </dsp:txXfrm>
    </dsp:sp>
    <dsp:sp modelId="{DD9B3DBE-605E-4DE0-A951-B003AFFA973B}">
      <dsp:nvSpPr>
        <dsp:cNvPr id="0" name=""/>
        <dsp:cNvSpPr/>
      </dsp:nvSpPr>
      <dsp:spPr>
        <a:xfrm>
          <a:off x="370621" y="1246926"/>
          <a:ext cx="5188694" cy="354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120" tIns="0" rIns="196120" bIns="0" numCol="1" spcCol="1270" anchor="ctr" anchorCtr="0">
          <a:noAutofit/>
        </a:bodyPr>
        <a:lstStyle/>
        <a:p>
          <a:pPr marL="0" lvl="0" indent="0" algn="l" defTabSz="622300">
            <a:lnSpc>
              <a:spcPct val="90000"/>
            </a:lnSpc>
            <a:spcBef>
              <a:spcPct val="0"/>
            </a:spcBef>
            <a:spcAft>
              <a:spcPct val="35000"/>
            </a:spcAft>
            <a:buNone/>
          </a:pPr>
          <a:r>
            <a:rPr lang="en-US" sz="1400" b="1" kern="1200"/>
            <a:t>Sex</a:t>
          </a:r>
        </a:p>
      </dsp:txBody>
      <dsp:txXfrm>
        <a:off x="387914" y="1264219"/>
        <a:ext cx="5154108" cy="319654"/>
      </dsp:txXfrm>
    </dsp:sp>
    <dsp:sp modelId="{E1C86136-2BB6-48B8-BCE6-46DC0D911830}">
      <dsp:nvSpPr>
        <dsp:cNvPr id="0" name=""/>
        <dsp:cNvSpPr/>
      </dsp:nvSpPr>
      <dsp:spPr>
        <a:xfrm>
          <a:off x="0" y="2440866"/>
          <a:ext cx="7412420" cy="7749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5286" tIns="249936" rIns="57528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Mean: 13.2 years </a:t>
          </a:r>
        </a:p>
        <a:p>
          <a:pPr marL="114300" lvl="1" indent="-114300" algn="l" defTabSz="622300">
            <a:lnSpc>
              <a:spcPct val="90000"/>
            </a:lnSpc>
            <a:spcBef>
              <a:spcPct val="0"/>
            </a:spcBef>
            <a:spcAft>
              <a:spcPct val="15000"/>
            </a:spcAft>
            <a:buChar char="•"/>
          </a:pPr>
          <a:r>
            <a:rPr lang="en-US" sz="1400" kern="1200"/>
            <a:t>Median: 12.0 years</a:t>
          </a:r>
        </a:p>
      </dsp:txBody>
      <dsp:txXfrm>
        <a:off x="0" y="2440866"/>
        <a:ext cx="7412420" cy="774900"/>
      </dsp:txXfrm>
    </dsp:sp>
    <dsp:sp modelId="{C156E274-9329-4598-96B0-2857FF8DFD05}">
      <dsp:nvSpPr>
        <dsp:cNvPr id="0" name=""/>
        <dsp:cNvSpPr/>
      </dsp:nvSpPr>
      <dsp:spPr>
        <a:xfrm>
          <a:off x="370621" y="2263746"/>
          <a:ext cx="5188694" cy="354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120" tIns="0" rIns="196120" bIns="0" numCol="1" spcCol="1270" anchor="ctr" anchorCtr="0">
          <a:noAutofit/>
        </a:bodyPr>
        <a:lstStyle/>
        <a:p>
          <a:pPr marL="0" lvl="0" indent="0" algn="l" defTabSz="622300">
            <a:lnSpc>
              <a:spcPct val="90000"/>
            </a:lnSpc>
            <a:spcBef>
              <a:spcPct val="0"/>
            </a:spcBef>
            <a:spcAft>
              <a:spcPct val="35000"/>
            </a:spcAft>
            <a:buNone/>
          </a:pPr>
          <a:r>
            <a:rPr lang="en-US" sz="1400" b="1" kern="1200"/>
            <a:t>Education</a:t>
          </a:r>
        </a:p>
      </dsp:txBody>
      <dsp:txXfrm>
        <a:off x="387914" y="2281039"/>
        <a:ext cx="5154108" cy="319654"/>
      </dsp:txXfrm>
    </dsp:sp>
    <dsp:sp modelId="{E3B509AB-FA71-4C91-B740-CD4487BAD964}">
      <dsp:nvSpPr>
        <dsp:cNvPr id="0" name=""/>
        <dsp:cNvSpPr/>
      </dsp:nvSpPr>
      <dsp:spPr>
        <a:xfrm>
          <a:off x="0" y="3457686"/>
          <a:ext cx="7412420" cy="1701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5286" tIns="249936" rIns="57528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American Indian: 44 (4.0%)</a:t>
          </a:r>
        </a:p>
        <a:p>
          <a:pPr marL="114300" lvl="1" indent="-114300" algn="l" defTabSz="622300">
            <a:lnSpc>
              <a:spcPct val="90000"/>
            </a:lnSpc>
            <a:spcBef>
              <a:spcPct val="0"/>
            </a:spcBef>
            <a:spcAft>
              <a:spcPct val="15000"/>
            </a:spcAft>
            <a:buChar char="•"/>
          </a:pPr>
          <a:r>
            <a:rPr lang="en-US" sz="1400" kern="1200"/>
            <a:t>Asian/Native Hawaiian: 73 (6.6%)</a:t>
          </a:r>
        </a:p>
        <a:p>
          <a:pPr marL="114300" lvl="1" indent="-114300" algn="l" defTabSz="622300">
            <a:lnSpc>
              <a:spcPct val="90000"/>
            </a:lnSpc>
            <a:spcBef>
              <a:spcPct val="0"/>
            </a:spcBef>
            <a:spcAft>
              <a:spcPct val="15000"/>
            </a:spcAft>
            <a:buChar char="•"/>
          </a:pPr>
          <a:r>
            <a:rPr lang="en-US" sz="1400" kern="1200"/>
            <a:t>Black/African American: 210 (19.0%)</a:t>
          </a:r>
        </a:p>
        <a:p>
          <a:pPr marL="114300" lvl="1" indent="-114300" algn="l" defTabSz="622300">
            <a:lnSpc>
              <a:spcPct val="90000"/>
            </a:lnSpc>
            <a:spcBef>
              <a:spcPct val="0"/>
            </a:spcBef>
            <a:spcAft>
              <a:spcPct val="15000"/>
            </a:spcAft>
            <a:buChar char="•"/>
          </a:pPr>
          <a:r>
            <a:rPr lang="en-US" sz="1400" kern="1200"/>
            <a:t>White: 655 (59.1%)</a:t>
          </a:r>
        </a:p>
        <a:p>
          <a:pPr marL="114300" lvl="1" indent="-114300" algn="l" defTabSz="622300">
            <a:lnSpc>
              <a:spcPct val="90000"/>
            </a:lnSpc>
            <a:spcBef>
              <a:spcPct val="0"/>
            </a:spcBef>
            <a:spcAft>
              <a:spcPct val="15000"/>
            </a:spcAft>
            <a:buChar char="•"/>
          </a:pPr>
          <a:r>
            <a:rPr lang="en-US" sz="1400" kern="1200"/>
            <a:t>Unable to Determine: 57 (5.1%)</a:t>
          </a:r>
        </a:p>
        <a:p>
          <a:pPr marL="114300" lvl="1" indent="-114300" algn="l" defTabSz="622300">
            <a:lnSpc>
              <a:spcPct val="90000"/>
            </a:lnSpc>
            <a:spcBef>
              <a:spcPct val="0"/>
            </a:spcBef>
            <a:spcAft>
              <a:spcPct val="15000"/>
            </a:spcAft>
            <a:buChar char="•"/>
          </a:pPr>
          <a:r>
            <a:rPr lang="en-US" sz="1400" kern="1200"/>
            <a:t>Unknown/Missing: 69 (6.2%)</a:t>
          </a:r>
        </a:p>
      </dsp:txBody>
      <dsp:txXfrm>
        <a:off x="0" y="3457686"/>
        <a:ext cx="7412420" cy="1701000"/>
      </dsp:txXfrm>
    </dsp:sp>
    <dsp:sp modelId="{7EF254A8-60FB-4F81-A327-905DBE39246C}">
      <dsp:nvSpPr>
        <dsp:cNvPr id="0" name=""/>
        <dsp:cNvSpPr/>
      </dsp:nvSpPr>
      <dsp:spPr>
        <a:xfrm>
          <a:off x="370621" y="3280566"/>
          <a:ext cx="5188694" cy="354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120" tIns="0" rIns="196120" bIns="0" numCol="1" spcCol="1270" anchor="ctr" anchorCtr="0">
          <a:noAutofit/>
        </a:bodyPr>
        <a:lstStyle/>
        <a:p>
          <a:pPr marL="0" lvl="0" indent="0" algn="l" defTabSz="622300">
            <a:lnSpc>
              <a:spcPct val="90000"/>
            </a:lnSpc>
            <a:spcBef>
              <a:spcPct val="0"/>
            </a:spcBef>
            <a:spcAft>
              <a:spcPct val="35000"/>
            </a:spcAft>
            <a:buNone/>
          </a:pPr>
          <a:r>
            <a:rPr lang="en-US" sz="1400" b="1" kern="1200"/>
            <a:t>Race</a:t>
          </a:r>
        </a:p>
      </dsp:txBody>
      <dsp:txXfrm>
        <a:off x="387914" y="3297859"/>
        <a:ext cx="5154108" cy="319654"/>
      </dsp:txXfrm>
    </dsp:sp>
    <dsp:sp modelId="{B528CED5-5165-4DCE-81A6-E9C5F4ABD447}">
      <dsp:nvSpPr>
        <dsp:cNvPr id="0" name=""/>
        <dsp:cNvSpPr/>
      </dsp:nvSpPr>
      <dsp:spPr>
        <a:xfrm>
          <a:off x="0" y="5400606"/>
          <a:ext cx="7412420" cy="10017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5286" tIns="249936" rIns="57528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Hispanic/Latino: 294 (26.5%)</a:t>
          </a:r>
        </a:p>
        <a:p>
          <a:pPr marL="114300" lvl="1" indent="-114300" algn="l" defTabSz="622300">
            <a:lnSpc>
              <a:spcPct val="90000"/>
            </a:lnSpc>
            <a:spcBef>
              <a:spcPct val="0"/>
            </a:spcBef>
            <a:spcAft>
              <a:spcPct val="15000"/>
            </a:spcAft>
            <a:buChar char="•"/>
          </a:pPr>
          <a:r>
            <a:rPr lang="en-US" sz="1400" kern="1200"/>
            <a:t>Non-Hispanic/Latino: 451 (40.7%)</a:t>
          </a:r>
        </a:p>
        <a:p>
          <a:pPr marL="114300" lvl="1" indent="-114300" algn="l" defTabSz="622300">
            <a:lnSpc>
              <a:spcPct val="90000"/>
            </a:lnSpc>
            <a:spcBef>
              <a:spcPct val="0"/>
            </a:spcBef>
            <a:spcAft>
              <a:spcPct val="15000"/>
            </a:spcAft>
            <a:buChar char="•"/>
          </a:pPr>
          <a:r>
            <a:rPr lang="en-US" sz="1400" kern="1200"/>
            <a:t>Unknown/Missing: 363 (32.8%)</a:t>
          </a:r>
        </a:p>
      </dsp:txBody>
      <dsp:txXfrm>
        <a:off x="0" y="5400606"/>
        <a:ext cx="7412420" cy="1001700"/>
      </dsp:txXfrm>
    </dsp:sp>
    <dsp:sp modelId="{21F58841-90D4-4BDE-8343-B40A320F3D4C}">
      <dsp:nvSpPr>
        <dsp:cNvPr id="0" name=""/>
        <dsp:cNvSpPr/>
      </dsp:nvSpPr>
      <dsp:spPr>
        <a:xfrm>
          <a:off x="370621" y="5223486"/>
          <a:ext cx="5188694" cy="354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120" tIns="0" rIns="196120" bIns="0" numCol="1" spcCol="1270" anchor="ctr" anchorCtr="0">
          <a:noAutofit/>
        </a:bodyPr>
        <a:lstStyle/>
        <a:p>
          <a:pPr marL="0" lvl="0" indent="0" algn="l" defTabSz="622300">
            <a:lnSpc>
              <a:spcPct val="90000"/>
            </a:lnSpc>
            <a:spcBef>
              <a:spcPct val="0"/>
            </a:spcBef>
            <a:spcAft>
              <a:spcPct val="35000"/>
            </a:spcAft>
            <a:buNone/>
          </a:pPr>
          <a:r>
            <a:rPr lang="en-US" sz="1400" b="1" kern="1200"/>
            <a:t>Ethnicity</a:t>
          </a:r>
        </a:p>
      </dsp:txBody>
      <dsp:txXfrm>
        <a:off x="387914" y="5240779"/>
        <a:ext cx="5154108" cy="3196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04214-8B2D-4B7A-8378-C347FDD55707}">
      <dsp:nvSpPr>
        <dsp:cNvPr id="0" name=""/>
        <dsp:cNvSpPr/>
      </dsp:nvSpPr>
      <dsp:spPr>
        <a:xfrm>
          <a:off x="0" y="635849"/>
          <a:ext cx="6622311" cy="20270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3965" tIns="812292" rIns="513965"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a:t>Mean: 139.4 days</a:t>
          </a:r>
        </a:p>
        <a:p>
          <a:pPr marL="285750" lvl="1" indent="-285750" algn="l" defTabSz="1422400">
            <a:lnSpc>
              <a:spcPct val="90000"/>
            </a:lnSpc>
            <a:spcBef>
              <a:spcPct val="0"/>
            </a:spcBef>
            <a:spcAft>
              <a:spcPct val="15000"/>
            </a:spcAft>
            <a:buChar char="•"/>
          </a:pPr>
          <a:endParaRPr lang="en-US" sz="3200" kern="1200"/>
        </a:p>
      </dsp:txBody>
      <dsp:txXfrm>
        <a:off x="0" y="635849"/>
        <a:ext cx="6622311" cy="2027025"/>
      </dsp:txXfrm>
    </dsp:sp>
    <dsp:sp modelId="{0ED066BA-44FC-4EEC-832D-BE0EB232B1AA}">
      <dsp:nvSpPr>
        <dsp:cNvPr id="0" name=""/>
        <dsp:cNvSpPr/>
      </dsp:nvSpPr>
      <dsp:spPr>
        <a:xfrm>
          <a:off x="331115" y="60209"/>
          <a:ext cx="4635618" cy="1151280"/>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15" tIns="0" rIns="175215" bIns="0" numCol="1" spcCol="1270" anchor="ctr" anchorCtr="0">
          <a:noAutofit/>
        </a:bodyPr>
        <a:lstStyle/>
        <a:p>
          <a:pPr marL="0" lvl="0" indent="0" algn="l" defTabSz="1422400">
            <a:lnSpc>
              <a:spcPct val="90000"/>
            </a:lnSpc>
            <a:spcBef>
              <a:spcPct val="0"/>
            </a:spcBef>
            <a:spcAft>
              <a:spcPct val="35000"/>
            </a:spcAft>
            <a:buNone/>
          </a:pPr>
          <a:r>
            <a:rPr lang="en-US" sz="3200" kern="1200"/>
            <a:t>All Substances </a:t>
          </a:r>
        </a:p>
      </dsp:txBody>
      <dsp:txXfrm>
        <a:off x="387316" y="116410"/>
        <a:ext cx="4523216" cy="1038878"/>
      </dsp:txXfrm>
    </dsp:sp>
    <dsp:sp modelId="{6C6BBA77-991D-4B51-905C-269994E0E5BB}">
      <dsp:nvSpPr>
        <dsp:cNvPr id="0" name=""/>
        <dsp:cNvSpPr/>
      </dsp:nvSpPr>
      <dsp:spPr>
        <a:xfrm>
          <a:off x="0" y="3449114"/>
          <a:ext cx="6622311" cy="20270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3965" tIns="812292" rIns="513965"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a:t>Mean: 140.4 days</a:t>
          </a:r>
        </a:p>
        <a:p>
          <a:pPr marL="285750" lvl="1" indent="-285750" algn="l" defTabSz="1422400">
            <a:lnSpc>
              <a:spcPct val="90000"/>
            </a:lnSpc>
            <a:spcBef>
              <a:spcPct val="0"/>
            </a:spcBef>
            <a:spcAft>
              <a:spcPct val="15000"/>
            </a:spcAft>
            <a:buChar char="•"/>
          </a:pPr>
          <a:endParaRPr lang="en-US" sz="3200" kern="1200"/>
        </a:p>
      </dsp:txBody>
      <dsp:txXfrm>
        <a:off x="0" y="3449114"/>
        <a:ext cx="6622311" cy="2027025"/>
      </dsp:txXfrm>
    </dsp:sp>
    <dsp:sp modelId="{A72133A1-C4A3-4BF2-A2BA-E670A389A261}">
      <dsp:nvSpPr>
        <dsp:cNvPr id="0" name=""/>
        <dsp:cNvSpPr/>
      </dsp:nvSpPr>
      <dsp:spPr>
        <a:xfrm>
          <a:off x="331115" y="2873474"/>
          <a:ext cx="4635618" cy="1151280"/>
        </a:xfrm>
        <a:prstGeom prst="roundRect">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15" tIns="0" rIns="175215" bIns="0" numCol="1" spcCol="1270" anchor="ctr" anchorCtr="0">
          <a:noAutofit/>
        </a:bodyPr>
        <a:lstStyle/>
        <a:p>
          <a:pPr marL="0" lvl="0" indent="0" algn="l" defTabSz="1422400">
            <a:lnSpc>
              <a:spcPct val="90000"/>
            </a:lnSpc>
            <a:spcBef>
              <a:spcPct val="0"/>
            </a:spcBef>
            <a:spcAft>
              <a:spcPct val="35000"/>
            </a:spcAft>
            <a:buNone/>
          </a:pPr>
          <a:r>
            <a:rPr lang="en-US" sz="3200" kern="1200"/>
            <a:t>Methamphetamine </a:t>
          </a:r>
        </a:p>
      </dsp:txBody>
      <dsp:txXfrm>
        <a:off x="387316" y="2929675"/>
        <a:ext cx="4523216" cy="103887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72F42-5D60-4E1C-A1DE-072349D71392}" type="datetimeFigureOut">
              <a:rPr lang="en-US" smtClean="0"/>
              <a:t>11/6/2023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341361-BCDC-4CDD-8179-4799BC527393}" type="slidenum">
              <a:rPr lang="en-US" smtClean="0"/>
              <a:t>‹#›</a:t>
            </a:fld>
            <a:endParaRPr lang="en-US"/>
          </a:p>
        </p:txBody>
      </p:sp>
    </p:spTree>
    <p:extLst>
      <p:ext uri="{BB962C8B-B14F-4D97-AF65-F5344CB8AC3E}">
        <p14:creationId xmlns:p14="http://schemas.microsoft.com/office/powerpoint/2010/main" val="9877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0436FC-CAA8-4525-83DB-740FAE0CDCBB}" type="slidenum">
              <a:rPr lang="en-US" smtClean="0"/>
              <a:t>1</a:t>
            </a:fld>
            <a:endParaRPr lang="en-US"/>
          </a:p>
        </p:txBody>
      </p:sp>
    </p:spTree>
    <p:extLst>
      <p:ext uri="{BB962C8B-B14F-4D97-AF65-F5344CB8AC3E}">
        <p14:creationId xmlns:p14="http://schemas.microsoft.com/office/powerpoint/2010/main" val="4119474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Calibri" panose="020F0502020204030204" pitchFamily="34" charset="0"/>
                <a:ea typeface="Calibri" panose="020F0502020204030204" pitchFamily="34" charset="0"/>
                <a:cs typeface="Arial" panose="020B0604020202020204" pitchFamily="34" charset="0"/>
              </a:rPr>
              <a:t>This outcome calculates the total number of days a parent in the DFTC participates in SUD treatment. For purposes of this evaluation, this can include multiple treatment episodes as each episode may represent a change in SUD treatment level of care (e.g., residential, outpatient), treatment provider, or re-engagement into the same treatment program within a 30-day time period.  All SUD treatment episodes which occurred during the case were included in time spent in SUD treatment analyses.</a:t>
            </a:r>
          </a:p>
          <a:p>
            <a:endParaRPr lang="en-US" sz="1200">
              <a:latin typeface="Calibri" panose="020F0502020204030204" pitchFamily="34" charset="0"/>
              <a:cs typeface="Arial" panose="020B0604020202020204" pitchFamily="34" charset="0"/>
            </a:endParaRPr>
          </a:p>
          <a:p>
            <a:r>
              <a:rPr lang="en-US" sz="1200">
                <a:latin typeface="Calibri" panose="020F0502020204030204" pitchFamily="34" charset="0"/>
                <a:ea typeface="Calibri" panose="020F0502020204030204" pitchFamily="34" charset="0"/>
                <a:cs typeface="Arial" panose="020B0604020202020204" pitchFamily="34" charset="0"/>
              </a:rPr>
              <a:t>Data were available for 315 parents (overall). The mean number of days in treatment for these parents was 120.1 days and the median was 108.0 days. </a:t>
            </a:r>
          </a:p>
          <a:p>
            <a:r>
              <a:rPr lang="en-US" sz="1200">
                <a:latin typeface="Calibri" panose="020F0502020204030204" pitchFamily="34" charset="0"/>
                <a:ea typeface="Calibri" panose="020F0502020204030204" pitchFamily="34" charset="0"/>
                <a:cs typeface="Arial" panose="020B0604020202020204" pitchFamily="34" charset="0"/>
              </a:rPr>
              <a:t>Data were available for 308 parents (identified primary substance). The mean number of days in treatment for these parents was very similar at 120.4 days</a:t>
            </a:r>
            <a:endParaRPr lang="en-US" sz="1200">
              <a:latin typeface="Calibri" panose="020F050202020403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51040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Calibri" panose="020F0502020204030204" pitchFamily="34" charset="0"/>
                <a:ea typeface="Calibri" panose="020F0502020204030204" pitchFamily="34" charset="0"/>
                <a:cs typeface="Arial" panose="020B0604020202020204" pitchFamily="34" charset="0"/>
              </a:rPr>
              <a:t>This outcome presents the discharge status for a SUD treatment episode and is calculated only for those clients with a closed episode of treatment. The evaluation team looked specifically at the treatment episode associated most closely with participation in the DFTC which may have been begun either prior to or after the DFTC start date.</a:t>
            </a:r>
            <a:r>
              <a:rPr lang="en-US" sz="1200">
                <a:latin typeface="+mn-lt"/>
                <a:ea typeface="+mn-ea"/>
                <a:cs typeface="+mn-cs"/>
              </a:rPr>
              <a:t> </a:t>
            </a:r>
          </a:p>
          <a:p>
            <a:endParaRPr lang="en-US" sz="1200">
              <a:latin typeface="+mn-lt"/>
              <a:ea typeface="+mn-ea"/>
              <a:cs typeface="+mn-cs"/>
            </a:endParaRPr>
          </a:p>
          <a:p>
            <a:r>
              <a:rPr lang="en-US" sz="1200">
                <a:latin typeface="Calibri" panose="020F0502020204030204" pitchFamily="34" charset="0"/>
                <a:ea typeface="Calibri" panose="020F0502020204030204" pitchFamily="34" charset="0"/>
                <a:cs typeface="Arial" panose="020B0604020202020204" pitchFamily="34" charset="0"/>
              </a:rPr>
              <a:t>Discharge status was available for </a:t>
            </a:r>
            <a:r>
              <a:rPr lang="en-US" sz="1200" b="0">
                <a:latin typeface="Calibri" panose="020F0502020204030204" pitchFamily="34" charset="0"/>
                <a:ea typeface="Calibri" panose="020F0502020204030204" pitchFamily="34" charset="0"/>
                <a:cs typeface="Arial" panose="020B0604020202020204" pitchFamily="34" charset="0"/>
              </a:rPr>
              <a:t>83.3%</a:t>
            </a:r>
            <a:r>
              <a:rPr lang="en-US" sz="1200">
                <a:latin typeface="Calibri" panose="020F0502020204030204" pitchFamily="34" charset="0"/>
                <a:ea typeface="Calibri" panose="020F0502020204030204" pitchFamily="34" charset="0"/>
                <a:cs typeface="Arial" panose="020B0604020202020204" pitchFamily="34" charset="0"/>
              </a:rPr>
              <a:t> (n=434) of participants. Fewer were identified as having a positive discharge 45.9% while 54.1% had a negative discharge status. </a:t>
            </a:r>
          </a:p>
          <a:p>
            <a:endParaRPr lang="en-US" sz="1200">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ea typeface="Calibri" panose="020F0502020204030204" pitchFamily="34" charset="0"/>
                <a:cs typeface="Arial" panose="020B0604020202020204" pitchFamily="34" charset="0"/>
              </a:rPr>
              <a:t>Discharge status was available for </a:t>
            </a:r>
            <a:r>
              <a:rPr lang="en-US" sz="1200" b="0">
                <a:latin typeface="Calibri" panose="020F0502020204030204" pitchFamily="34" charset="0"/>
                <a:ea typeface="Calibri" panose="020F0502020204030204" pitchFamily="34" charset="0"/>
                <a:cs typeface="Arial" panose="020B0604020202020204" pitchFamily="34" charset="0"/>
              </a:rPr>
              <a:t>81.8%</a:t>
            </a:r>
            <a:r>
              <a:rPr lang="en-US" sz="1200">
                <a:latin typeface="Calibri" panose="020F0502020204030204" pitchFamily="34" charset="0"/>
                <a:ea typeface="Calibri" panose="020F0502020204030204" pitchFamily="34" charset="0"/>
                <a:cs typeface="Arial" panose="020B0604020202020204" pitchFamily="34" charset="0"/>
              </a:rPr>
              <a:t> (n=426) of participants who reported a primary substance. Fewer were identified as having a positive discharge 45.9% while 54.1% had a negative discharge status. </a:t>
            </a:r>
          </a:p>
          <a:p>
            <a:endParaRPr lang="en-US" sz="1200">
              <a:latin typeface="Calibri" panose="020F0502020204030204" pitchFamily="34" charset="0"/>
              <a:ea typeface="Calibri" panose="020F0502020204030204" pitchFamily="34" charset="0"/>
              <a:cs typeface="Arial" panose="020B0604020202020204" pitchFamily="34" charset="0"/>
            </a:endParaRPr>
          </a:p>
          <a:p>
            <a:endParaRPr lang="en-US" sz="1200">
              <a:latin typeface="Calibri" panose="020F0502020204030204" pitchFamily="34" charset="0"/>
              <a:cs typeface="Arial" panose="020B0604020202020204" pitchFamily="34" charset="0"/>
            </a:endParaRPr>
          </a:p>
          <a:p>
            <a:r>
              <a:rPr lang="en-US"/>
              <a:t>The discharge categories are organized by positive discharge status (treatment completion, transferred to another facility or provider) and negative discharge status (terminated by facility, left against professional advice, incarcerated, death).</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408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34878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a:effectLst/>
                <a:latin typeface="Calibri" panose="020F0502020204030204" pitchFamily="34" charset="0"/>
                <a:ea typeface="Calibri" panose="020F0502020204030204" pitchFamily="34" charset="0"/>
                <a:cs typeface="Arial" panose="020B0604020202020204" pitchFamily="34" charset="0"/>
              </a:rPr>
              <a:t>The EIFTC served a total of 1,108 parents between Program Years 2018-2022.</a:t>
            </a:r>
          </a:p>
          <a:p>
            <a:endParaRPr lang="en-US" sz="1000">
              <a:effectLst/>
              <a:latin typeface="Calibri" panose="020F0502020204030204" pitchFamily="34" charset="0"/>
              <a:cs typeface="Arial" panose="020B0604020202020204" pitchFamily="34" charset="0"/>
            </a:endParaRPr>
          </a:p>
          <a:p>
            <a:r>
              <a:rPr lang="en-US" sz="1200">
                <a:effectLst/>
                <a:latin typeface="Calibri" panose="020F0502020204030204" pitchFamily="34" charset="0"/>
                <a:ea typeface="Calibri" panose="020F0502020204030204" pitchFamily="34" charset="0"/>
                <a:cs typeface="Arial" panose="020B0604020202020204" pitchFamily="34" charset="0"/>
              </a:rPr>
              <a:t>Over two-thirds of participants were female (69.0%), and the mean age was 32.8 years old. The highest percentage of participants were White (59.1%), followed by smaller percentages of Black/African American (19.0%), Asian/Native Hawaiian (6.6%), and American Indian (4.0%) parents. Approximately one-fourth of parents in EIFTC were identified as Hispanic/Latino (26.5%). The median length of formal education for participants was 12.0 years.</a:t>
            </a:r>
          </a:p>
          <a:p>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931774"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31774"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0880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Calibri" panose="020F0502020204030204" pitchFamily="34" charset="0"/>
                <a:ea typeface="Calibri" panose="020F0502020204030204" pitchFamily="34" charset="0"/>
                <a:cs typeface="Arial" panose="020B0604020202020204" pitchFamily="34" charset="0"/>
              </a:rPr>
              <a:t>The available data were used to calculate preliminary indicator data for the SUD and recovery outcomes.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9793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latin typeface="Calibri" panose="020F0502020204030204" pitchFamily="34" charset="0"/>
                <a:ea typeface="Calibri" panose="020F0502020204030204" pitchFamily="34" charset="0"/>
                <a:cs typeface="Arial" panose="020B0604020202020204" pitchFamily="34" charset="0"/>
              </a:rPr>
              <a:t>SUD Treatment Providers collect info on the participants primary, secondary, and tertiary substance at treatment admission. For EIFTC participants, methamphetamine was the most frequently reported primary substance with nearly half (47.5%) reporting it. </a:t>
            </a:r>
            <a:r>
              <a:rPr lang="en-US" sz="1800">
                <a:effectLst/>
                <a:latin typeface="Calibri" panose="020F0502020204030204" pitchFamily="34" charset="0"/>
                <a:ea typeface="Calibri" panose="020F0502020204030204" pitchFamily="34" charset="0"/>
                <a:cs typeface="Arial" panose="020B0604020202020204" pitchFamily="34" charset="0"/>
              </a:rPr>
              <a:t>This was followed by alcohol (18.2%), heroin/other opiates (16.7%), marijuana/hashish (12.7%), cocaine/crack (4.5%), and all other substances (0.4%).</a:t>
            </a:r>
            <a:endParaRPr lang="en-US" sz="1800">
              <a:latin typeface="Calibri" panose="020F0502020204030204" pitchFamily="34" charset="0"/>
              <a:ea typeface="Calibri" panose="020F0502020204030204" pitchFamily="34" charset="0"/>
              <a:cs typeface="Arial" panose="020B0604020202020204" pitchFamily="34" charset="0"/>
            </a:endParaRPr>
          </a:p>
          <a:p>
            <a:endParaRPr lang="en-US" sz="1800">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5538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ea typeface="Calibri" panose="020F0502020204030204" pitchFamily="34" charset="0"/>
                <a:cs typeface="Arial" panose="020B0604020202020204" pitchFamily="34" charset="0"/>
              </a:rPr>
              <a:t>Timeliness to treatment looks at two different outcomes.  One outcome looks at the time between the EIFTC program start date, that is the day that the parent was ordered into the EIFTC, and the first day of SUD treatment.  The second outcome looks at the time between the STARS start date, that is the day a parent began working with a recovery specialist, and the first day of SUD treatment. For this report, the evaluation team also calculated the time between EIFTC enrollment and STARS enrollment.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cs typeface="Arial" panose="020B0604020202020204" pitchFamily="34" charset="0"/>
              </a:rPr>
              <a:t>When looking at the average number of days, participants entered STARS and EIFTC prior to SUD treatment and they entered STARS prior to entering the EIFTC. We calculated the average number of days for all substances and for each of the substances separately, for those reporting methamphetamine as their primary substance, it took longer to enter SUD treatment.</a:t>
            </a: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DF0436FC-CAA8-4525-83DB-740FAE0CDCBB}" type="slidenum">
              <a:rPr lang="en-US" smtClean="0"/>
              <a:t>16</a:t>
            </a:fld>
            <a:endParaRPr lang="en-US"/>
          </a:p>
        </p:txBody>
      </p:sp>
    </p:spTree>
    <p:extLst>
      <p:ext uri="{BB962C8B-B14F-4D97-AF65-F5344CB8AC3E}">
        <p14:creationId xmlns:p14="http://schemas.microsoft.com/office/powerpoint/2010/main" val="42480694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Calibri" panose="020F0502020204030204" pitchFamily="34" charset="0"/>
                <a:ea typeface="Calibri" panose="020F0502020204030204" pitchFamily="34" charset="0"/>
                <a:cs typeface="Arial" panose="020B0604020202020204" pitchFamily="34" charset="0"/>
              </a:rPr>
              <a:t>This outcome calculates the total number of days a parent in the EIFTC participates in SUD treatment. For purposes of this evaluation, this can include multiple treatment episodes as each episode may represent a change in SUD treatment level of care (e.g., residential, outpatient), treatment provider, or re-engagement into the same treatment program within a 30-day time period. All SUD treatment episodes which occurred during the case were included in time spent in SUD treatment analyses.</a:t>
            </a:r>
          </a:p>
          <a:p>
            <a:endParaRPr lang="en-US" sz="1200">
              <a:latin typeface="Calibri" panose="020F0502020204030204" pitchFamily="34" charset="0"/>
              <a:cs typeface="Arial" panose="020B0604020202020204" pitchFamily="34" charset="0"/>
            </a:endParaRPr>
          </a:p>
          <a:p>
            <a:r>
              <a:rPr lang="en-US" sz="1200">
                <a:latin typeface="Calibri" panose="020F0502020204030204" pitchFamily="34" charset="0"/>
                <a:ea typeface="Calibri" panose="020F0502020204030204" pitchFamily="34" charset="0"/>
                <a:cs typeface="Arial" panose="020B0604020202020204" pitchFamily="34" charset="0"/>
              </a:rPr>
              <a:t>Data were available for 505 parents (overall). The mean number of days in treatment for these parents was 139.4 days and the median was 171.0 days. </a:t>
            </a:r>
            <a:endParaRPr lang="en-US" sz="1200">
              <a:latin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ea typeface="Calibri" panose="020F0502020204030204" pitchFamily="34" charset="0"/>
                <a:cs typeface="Arial" panose="020B0604020202020204" pitchFamily="34" charset="0"/>
              </a:rPr>
              <a:t>Data were available for 502 parents (identified primary substance). The mean number of days in treatment for these parents was very similar at 120.4 days</a:t>
            </a:r>
            <a:endParaRPr lang="en-US" sz="1200">
              <a:latin typeface="Calibri" panose="020F0502020204030204" pitchFamily="34" charset="0"/>
              <a:cs typeface="Arial" panose="020B0604020202020204" pitchFamily="34" charset="0"/>
            </a:endParaRPr>
          </a:p>
          <a:p>
            <a:endParaRPr lang="en-US" sz="1200">
              <a:latin typeface="Calibri" panose="020F0502020204030204" pitchFamily="34" charset="0"/>
              <a:cs typeface="Arial" panose="020B0604020202020204" pitchFamily="34" charset="0"/>
            </a:endParaRPr>
          </a:p>
          <a:p>
            <a:endParaRPr lang="en-US" sz="1200">
              <a:latin typeface="Calibri" panose="020F050202020403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064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Calibri" panose="020F0502020204030204" pitchFamily="34" charset="0"/>
                <a:ea typeface="Calibri" panose="020F0502020204030204" pitchFamily="34" charset="0"/>
                <a:cs typeface="Arial" panose="020B0604020202020204" pitchFamily="34" charset="0"/>
              </a:rPr>
              <a:t>This outcome presents the discharge status for a SUD treatment episode and is calculated only for those clients with a closed episode of treatment. The evaluation team looked specifically at the treatment episode associated most closely with participation in the EIFTC which may have been begun either prior to or after the EIFTC start date.</a:t>
            </a:r>
            <a:endParaRPr lang="en-US"/>
          </a:p>
          <a:p>
            <a:endParaRPr lang="en-US"/>
          </a:p>
          <a:p>
            <a:r>
              <a:rPr lang="en-US" sz="1200">
                <a:latin typeface="Calibri" panose="020F0502020204030204" pitchFamily="34" charset="0"/>
                <a:ea typeface="Calibri" panose="020F0502020204030204" pitchFamily="34" charset="0"/>
                <a:cs typeface="Arial" panose="020B0604020202020204" pitchFamily="34" charset="0"/>
              </a:rPr>
              <a:t>Discharge status was available for </a:t>
            </a:r>
            <a:r>
              <a:rPr lang="en-US" sz="1200" b="0">
                <a:latin typeface="Calibri" panose="020F0502020204030204" pitchFamily="34" charset="0"/>
                <a:ea typeface="Calibri" panose="020F0502020204030204" pitchFamily="34" charset="0"/>
                <a:cs typeface="Arial" panose="020B0604020202020204" pitchFamily="34" charset="0"/>
              </a:rPr>
              <a:t>76.6%</a:t>
            </a:r>
            <a:r>
              <a:rPr lang="en-US" sz="1200">
                <a:latin typeface="Calibri" panose="020F0502020204030204" pitchFamily="34" charset="0"/>
                <a:ea typeface="Calibri" panose="020F0502020204030204" pitchFamily="34" charset="0"/>
                <a:cs typeface="Arial" panose="020B0604020202020204" pitchFamily="34" charset="0"/>
              </a:rPr>
              <a:t> (n=636) of participants. Slightly more were identified as having a positive discharge 50.5% while 49.5% had a negative discharge status. </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ea typeface="Calibri" panose="020F0502020204030204" pitchFamily="34" charset="0"/>
                <a:cs typeface="Arial" panose="020B0604020202020204" pitchFamily="34" charset="0"/>
              </a:rPr>
              <a:t>Discharge status was available for </a:t>
            </a:r>
            <a:r>
              <a:rPr lang="en-US" sz="1200" b="0">
                <a:latin typeface="Calibri" panose="020F0502020204030204" pitchFamily="34" charset="0"/>
                <a:ea typeface="Calibri" panose="020F0502020204030204" pitchFamily="34" charset="0"/>
                <a:cs typeface="Arial" panose="020B0604020202020204" pitchFamily="34" charset="0"/>
              </a:rPr>
              <a:t>76.1%</a:t>
            </a:r>
            <a:r>
              <a:rPr lang="en-US" sz="1200">
                <a:latin typeface="Calibri" panose="020F0502020204030204" pitchFamily="34" charset="0"/>
                <a:ea typeface="Calibri" panose="020F0502020204030204" pitchFamily="34" charset="0"/>
                <a:cs typeface="Arial" panose="020B0604020202020204" pitchFamily="34" charset="0"/>
              </a:rPr>
              <a:t> (n=632) of participants who reported a primary substance. Slightly more were identified as having a positive discharge 51.4% while 48.6% had a negative discharge status.</a:t>
            </a:r>
          </a:p>
          <a:p>
            <a:endParaRPr lang="en-US"/>
          </a:p>
          <a:p>
            <a:endParaRPr lang="en-US"/>
          </a:p>
          <a:p>
            <a:r>
              <a:rPr lang="en-US"/>
              <a:t>The discharge categories are organized by positive discharge status (treatment completion, transferred to another facility or provider) and negative discharge status (terminated by facility, left against professional advice, incarcerated, death).</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80944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a:latin typeface="Calibri" panose="020F0502020204030204" pitchFamily="34" charset="0"/>
                <a:ea typeface="Calibri" panose="020F0502020204030204" pitchFamily="34" charset="0"/>
                <a:cs typeface="Arial" panose="020B0604020202020204" pitchFamily="34" charset="0"/>
              </a:rPr>
              <a:t>Future reports will continue to monitor SUD trends – does the substances used most often change. </a:t>
            </a:r>
          </a:p>
          <a:p>
            <a:pPr defTabSz="931774">
              <a:defRPr/>
            </a:pPr>
            <a:endParaRPr lang="en-US" sz="1200">
              <a:latin typeface="Calibri" panose="020F0502020204030204" pitchFamily="34" charset="0"/>
              <a:ea typeface="Calibri" panose="020F0502020204030204" pitchFamily="34" charset="0"/>
              <a:cs typeface="Arial" panose="020B0604020202020204" pitchFamily="34" charset="0"/>
            </a:endParaRPr>
          </a:p>
          <a:p>
            <a:pPr defTabSz="931774">
              <a:defRPr/>
            </a:pPr>
            <a:r>
              <a:rPr lang="en-US" sz="1200">
                <a:latin typeface="Calibri" panose="020F0502020204030204" pitchFamily="34" charset="0"/>
                <a:ea typeface="Calibri" panose="020F0502020204030204" pitchFamily="34" charset="0"/>
                <a:cs typeface="Arial" panose="020B0604020202020204" pitchFamily="34" charset="0"/>
              </a:rPr>
              <a:t>Exploring options to use results from drug testing and looking at “flags” that would incorporate primary, secondary and tertiary substances reported.</a:t>
            </a:r>
          </a:p>
          <a:p>
            <a:pPr defTabSz="931774">
              <a:defRPr/>
            </a:pPr>
            <a:endParaRPr lang="en-US" sz="1200">
              <a:latin typeface="Calibri" panose="020F0502020204030204" pitchFamily="34" charset="0"/>
              <a:ea typeface="Calibri" panose="020F0502020204030204" pitchFamily="34" charset="0"/>
              <a:cs typeface="Arial" panose="020B0604020202020204" pitchFamily="34" charset="0"/>
            </a:endParaRPr>
          </a:p>
          <a:p>
            <a:pPr defTabSz="931774">
              <a:defRPr/>
            </a:pPr>
            <a:endParaRPr lang="en-US" sz="1200">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2249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0436FC-CAA8-4525-83DB-740FAE0CDCBB}" type="slidenum">
              <a:rPr lang="en-US" smtClean="0"/>
              <a:t>2</a:t>
            </a:fld>
            <a:endParaRPr lang="en-US"/>
          </a:p>
        </p:txBody>
      </p:sp>
    </p:spTree>
    <p:extLst>
      <p:ext uri="{BB962C8B-B14F-4D97-AF65-F5344CB8AC3E}">
        <p14:creationId xmlns:p14="http://schemas.microsoft.com/office/powerpoint/2010/main" val="1951559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a:t>Family treatment courts use a family-centered, collaborative approach to serve families with substance use disorders involved in the child welfare system. Multidisciplinary teams coordinate services in a non-adversarial environment.</a:t>
            </a:r>
          </a:p>
          <a:p>
            <a:endParaRPr lang="en-US"/>
          </a:p>
          <a:p>
            <a:endParaRPr lang="en-US"/>
          </a:p>
          <a:p>
            <a:r>
              <a:rPr lang="en-US"/>
              <a:t>DFTC was started in 2001 by the Superior Court of California, Sacramento County Alcohol and Drug Services (ADS) – now known as Substance Use Prevention and Treatment Services (SUPT), CPS, and Bridges Professional Treatment Services</a:t>
            </a:r>
          </a:p>
          <a:p>
            <a:endParaRPr lang="en-US"/>
          </a:p>
          <a:p>
            <a:r>
              <a:rPr lang="en-US"/>
              <a:t>To complement DFTC, EIFTC was s</a:t>
            </a:r>
            <a:r>
              <a:rPr lang="en-US" sz="1200"/>
              <a:t>tarted in 2007 by CPS and Sacramento County Alcohol and Drug Services (ADS) to address the unique needs of families with parental substance use and where children can remain in the home as long as the safety risks can be managed, and removal can be mitigated.</a:t>
            </a:r>
            <a:endParaRPr lang="en-US"/>
          </a:p>
          <a:p>
            <a:endParaRPr lang="en-US"/>
          </a:p>
        </p:txBody>
      </p:sp>
      <p:sp>
        <p:nvSpPr>
          <p:cNvPr id="4" name="Slide Number Placeholder 3"/>
          <p:cNvSpPr>
            <a:spLocks noGrp="1"/>
          </p:cNvSpPr>
          <p:nvPr>
            <p:ph type="sldNum" sz="quarter" idx="5"/>
          </p:nvPr>
        </p:nvSpPr>
        <p:spPr/>
        <p:txBody>
          <a:bodyPr/>
          <a:lstStyle/>
          <a:p>
            <a:fld id="{94341361-BCDC-4CDD-8179-4799BC527393}" type="slidenum">
              <a:rPr lang="en-US" smtClean="0"/>
              <a:t>3</a:t>
            </a:fld>
            <a:endParaRPr lang="en-US"/>
          </a:p>
        </p:txBody>
      </p:sp>
    </p:spTree>
    <p:extLst>
      <p:ext uri="{BB962C8B-B14F-4D97-AF65-F5344CB8AC3E}">
        <p14:creationId xmlns:p14="http://schemas.microsoft.com/office/powerpoint/2010/main" val="1680182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ea typeface="Calibri" panose="020F0502020204030204" pitchFamily="34" charset="0"/>
                <a:cs typeface="Arial" panose="020B0604020202020204" pitchFamily="34" charset="0"/>
              </a:rPr>
              <a:t>These limitations should be considered when reviewing data in information provided in this presentation.</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2574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1792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latin typeface="Calibri" panose="020F0502020204030204" pitchFamily="34" charset="0"/>
                <a:ea typeface="Calibri" panose="020F0502020204030204" pitchFamily="34" charset="0"/>
                <a:cs typeface="Arial" panose="020B0604020202020204" pitchFamily="34" charset="0"/>
              </a:rPr>
              <a:t>The DFTC program served a total of 736 parents between Program Years 2018-2022. </a:t>
            </a:r>
          </a:p>
          <a:p>
            <a:endParaRPr lang="en-US" sz="1800">
              <a:latin typeface="Calibri" panose="020F0502020204030204" pitchFamily="34" charset="0"/>
              <a:ea typeface="Calibri" panose="020F0502020204030204" pitchFamily="34" charset="0"/>
              <a:cs typeface="Arial" panose="020B0604020202020204" pitchFamily="34" charset="0"/>
            </a:endParaRPr>
          </a:p>
          <a:p>
            <a:r>
              <a:rPr lang="en-US" sz="1800">
                <a:effectLst/>
                <a:latin typeface="Calibri" panose="020F0502020204030204" pitchFamily="34" charset="0"/>
                <a:ea typeface="Calibri" panose="020F0502020204030204" pitchFamily="34" charset="0"/>
                <a:cs typeface="Arial" panose="020B0604020202020204" pitchFamily="34" charset="0"/>
              </a:rPr>
              <a:t>Over two-thirds of participants were female (71.2%), and the mean age for all participants was 33.5 years old at entry to DFTC. The highest percentage of participants were White (60.9%), followed by smaller percentages of Black/African American (19.8%), American Indian (6.0%), and Asian/Native Hawaiian (5.2%) parents. Approximately one-fourth of parents in DFTC were identified as Hispanic/Latino (27.7%). The median length of formal education for participants was 12.0 years. </a:t>
            </a:r>
            <a:endParaRPr lang="en-US" sz="1800">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31774"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31774"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7435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latin typeface="Calibri" panose="020F0502020204030204" pitchFamily="34" charset="0"/>
                <a:ea typeface="Calibri" panose="020F0502020204030204" pitchFamily="34" charset="0"/>
                <a:cs typeface="Arial" panose="020B0604020202020204" pitchFamily="34" charset="0"/>
              </a:rPr>
              <a:t>The available data were used to calculate preliminary indicator data for the SUD and recovery outcomes.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6611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latin typeface="Calibri" panose="020F0502020204030204" pitchFamily="34" charset="0"/>
                <a:ea typeface="Calibri" panose="020F0502020204030204" pitchFamily="34" charset="0"/>
                <a:cs typeface="Arial" panose="020B0604020202020204" pitchFamily="34" charset="0"/>
              </a:rPr>
              <a:t>SUD Treatment Providers collect info on the participants primary, secondary, and tertiary substance at treatment admission. For DFTC participants, methamphetamine was the most frequently reported primary substance with nearly half (47.5%) reporting it. </a:t>
            </a:r>
            <a:r>
              <a:rPr lang="en-US" sz="1800">
                <a:effectLst/>
                <a:latin typeface="Calibri" panose="020F0502020204030204" pitchFamily="34" charset="0"/>
                <a:ea typeface="Calibri" panose="020F0502020204030204" pitchFamily="34" charset="0"/>
                <a:cs typeface="Arial" panose="020B0604020202020204" pitchFamily="34" charset="0"/>
              </a:rPr>
              <a:t>This was followed by alcohol (18.2%), heroin/other opiates (16.7%), marijuana/hashish (12.7%), cocaine/crack (4.5%), and all other substances (0.4%).</a:t>
            </a:r>
            <a:endParaRPr lang="en-US" sz="1800">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0436FC-CAA8-4525-83DB-740FAE0CDC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2662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ea typeface="Calibri" panose="020F0502020204030204" pitchFamily="34" charset="0"/>
                <a:cs typeface="Arial" panose="020B0604020202020204" pitchFamily="34" charset="0"/>
              </a:rPr>
              <a:t>Timeliness to treatment looks at two different outcomes.  One outcome looks at the time between the DFTC program start date, that is the day that the parent was ordered into the DFTC, and the first day of SUD treatment.  The second outcome looks at the time between the STARS start date, that is the day a parent began working with a recovery specialist, and the first day of SUD treatment. For this report, the evaluation team also calculated the time between DFTC enrollment and STARS enrollment.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cs typeface="Arial" panose="020B0604020202020204" pitchFamily="34" charset="0"/>
              </a:rPr>
              <a:t>When looking at the average number of days, participants entered STARS and DFTC prior to SUD treatment and they entered STARS prior to entering the DFTC. We calculated the average number of days for all substances and for each of the substances separately, for those reporting methamphetamine as their primary substance, it took longer to enter SUD treatment.</a:t>
            </a:r>
            <a:endParaRPr lang="en-US"/>
          </a:p>
        </p:txBody>
      </p:sp>
      <p:sp>
        <p:nvSpPr>
          <p:cNvPr id="4" name="Slide Number Placeholder 3"/>
          <p:cNvSpPr>
            <a:spLocks noGrp="1"/>
          </p:cNvSpPr>
          <p:nvPr>
            <p:ph type="sldNum" sz="quarter" idx="5"/>
          </p:nvPr>
        </p:nvSpPr>
        <p:spPr/>
        <p:txBody>
          <a:bodyPr/>
          <a:lstStyle/>
          <a:p>
            <a:fld id="{DF0436FC-CAA8-4525-83DB-740FAE0CDCBB}" type="slidenum">
              <a:rPr lang="en-US" smtClean="0"/>
              <a:t>9</a:t>
            </a:fld>
            <a:endParaRPr lang="en-US"/>
          </a:p>
        </p:txBody>
      </p:sp>
    </p:spTree>
    <p:extLst>
      <p:ext uri="{BB962C8B-B14F-4D97-AF65-F5344CB8AC3E}">
        <p14:creationId xmlns:p14="http://schemas.microsoft.com/office/powerpoint/2010/main" val="1892313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DA4B0-9C48-4493-A08A-0101F6C73C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5BF484-4FFF-4063-9A7D-7905DA6D53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741320-3E13-4D2F-BF4B-295EDDF0B7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6A72FE-FFF1-44E0-A412-ECC3A871A8B5}"/>
              </a:ext>
            </a:extLst>
          </p:cNvPr>
          <p:cNvSpPr>
            <a:spLocks noGrp="1"/>
          </p:cNvSpPr>
          <p:nvPr>
            <p:ph type="dt" sz="half" idx="10"/>
          </p:nvPr>
        </p:nvSpPr>
        <p:spPr/>
        <p:txBody>
          <a:bodyPr/>
          <a:lstStyle/>
          <a:p>
            <a:fld id="{40D57CC6-9AE3-4EEB-94CE-C35A0706277C}" type="datetimeFigureOut">
              <a:rPr lang="en-US" smtClean="0"/>
              <a:t>11/6/2023</a:t>
            </a:fld>
            <a:endParaRPr lang="en-US"/>
          </a:p>
        </p:txBody>
      </p:sp>
      <p:sp>
        <p:nvSpPr>
          <p:cNvPr id="6" name="Footer Placeholder 5">
            <a:extLst>
              <a:ext uri="{FF2B5EF4-FFF2-40B4-BE49-F238E27FC236}">
                <a16:creationId xmlns:a16="http://schemas.microsoft.com/office/drawing/2014/main" id="{42F963BC-311C-43EF-B0CE-0597A24F7B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C7CD1D-662F-467A-B5FA-A23BC7164DF7}"/>
              </a:ext>
            </a:extLst>
          </p:cNvPr>
          <p:cNvSpPr>
            <a:spLocks noGrp="1"/>
          </p:cNvSpPr>
          <p:nvPr>
            <p:ph type="sldNum" sz="quarter" idx="12"/>
          </p:nvPr>
        </p:nvSpPr>
        <p:spPr/>
        <p:txBody>
          <a:bodyPr/>
          <a:lstStyle/>
          <a:p>
            <a:fld id="{6D279661-A1BA-40FE-A2E6-8FD7B78C0FD9}" type="slidenum">
              <a:rPr lang="en-US" smtClean="0"/>
              <a:t>‹#›</a:t>
            </a:fld>
            <a:endParaRPr lang="en-US"/>
          </a:p>
        </p:txBody>
      </p:sp>
    </p:spTree>
    <p:extLst>
      <p:ext uri="{BB962C8B-B14F-4D97-AF65-F5344CB8AC3E}">
        <p14:creationId xmlns:p14="http://schemas.microsoft.com/office/powerpoint/2010/main" val="3482624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8B414-8B9A-454F-9D51-8110134644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10A731-C725-4ED4-8142-1F63616BEC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A27083-8D03-45A4-8379-FBD859DF3777}"/>
              </a:ext>
            </a:extLst>
          </p:cNvPr>
          <p:cNvSpPr>
            <a:spLocks noGrp="1"/>
          </p:cNvSpPr>
          <p:nvPr>
            <p:ph type="dt" sz="half" idx="10"/>
          </p:nvPr>
        </p:nvSpPr>
        <p:spPr/>
        <p:txBody>
          <a:bodyPr/>
          <a:lstStyle/>
          <a:p>
            <a:fld id="{40D57CC6-9AE3-4EEB-94CE-C35A0706277C}" type="datetimeFigureOut">
              <a:rPr lang="en-US" smtClean="0"/>
              <a:t>11/6/2023</a:t>
            </a:fld>
            <a:endParaRPr lang="en-US"/>
          </a:p>
        </p:txBody>
      </p:sp>
      <p:sp>
        <p:nvSpPr>
          <p:cNvPr id="5" name="Footer Placeholder 4">
            <a:extLst>
              <a:ext uri="{FF2B5EF4-FFF2-40B4-BE49-F238E27FC236}">
                <a16:creationId xmlns:a16="http://schemas.microsoft.com/office/drawing/2014/main" id="{98806492-EB20-48F0-96D0-2D04F89358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CB4BC6-02D0-4F1C-8938-BA5B386888F7}"/>
              </a:ext>
            </a:extLst>
          </p:cNvPr>
          <p:cNvSpPr>
            <a:spLocks noGrp="1"/>
          </p:cNvSpPr>
          <p:nvPr>
            <p:ph type="sldNum" sz="quarter" idx="12"/>
          </p:nvPr>
        </p:nvSpPr>
        <p:spPr/>
        <p:txBody>
          <a:bodyPr/>
          <a:lstStyle/>
          <a:p>
            <a:fld id="{6D279661-A1BA-40FE-A2E6-8FD7B78C0FD9}" type="slidenum">
              <a:rPr lang="en-US" smtClean="0"/>
              <a:t>‹#›</a:t>
            </a:fld>
            <a:endParaRPr lang="en-US"/>
          </a:p>
        </p:txBody>
      </p:sp>
    </p:spTree>
    <p:extLst>
      <p:ext uri="{BB962C8B-B14F-4D97-AF65-F5344CB8AC3E}">
        <p14:creationId xmlns:p14="http://schemas.microsoft.com/office/powerpoint/2010/main" val="1607267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6D7F8-8CAB-42A5-BFD6-943CF3580A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D87751-01D8-4CC0-AA1D-46B3AD74A5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090E81-A41A-4DCE-A377-6E818CE9CED5}"/>
              </a:ext>
            </a:extLst>
          </p:cNvPr>
          <p:cNvSpPr>
            <a:spLocks noGrp="1"/>
          </p:cNvSpPr>
          <p:nvPr>
            <p:ph type="dt" sz="half" idx="10"/>
          </p:nvPr>
        </p:nvSpPr>
        <p:spPr/>
        <p:txBody>
          <a:bodyPr/>
          <a:lstStyle/>
          <a:p>
            <a:fld id="{40D57CC6-9AE3-4EEB-94CE-C35A0706277C}" type="datetimeFigureOut">
              <a:rPr lang="en-US" smtClean="0"/>
              <a:t>11/6/2023</a:t>
            </a:fld>
            <a:endParaRPr lang="en-US"/>
          </a:p>
        </p:txBody>
      </p:sp>
      <p:sp>
        <p:nvSpPr>
          <p:cNvPr id="5" name="Footer Placeholder 4">
            <a:extLst>
              <a:ext uri="{FF2B5EF4-FFF2-40B4-BE49-F238E27FC236}">
                <a16:creationId xmlns:a16="http://schemas.microsoft.com/office/drawing/2014/main" id="{895711A6-18D8-4ABA-9572-36B8AD2534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FCC7DB-10F1-48C2-BD13-9F787A7A4071}"/>
              </a:ext>
            </a:extLst>
          </p:cNvPr>
          <p:cNvSpPr>
            <a:spLocks noGrp="1"/>
          </p:cNvSpPr>
          <p:nvPr>
            <p:ph type="sldNum" sz="quarter" idx="12"/>
          </p:nvPr>
        </p:nvSpPr>
        <p:spPr/>
        <p:txBody>
          <a:bodyPr/>
          <a:lstStyle/>
          <a:p>
            <a:fld id="{6D279661-A1BA-40FE-A2E6-8FD7B78C0FD9}" type="slidenum">
              <a:rPr lang="en-US" smtClean="0"/>
              <a:t>‹#›</a:t>
            </a:fld>
            <a:endParaRPr lang="en-US"/>
          </a:p>
        </p:txBody>
      </p:sp>
    </p:spTree>
    <p:extLst>
      <p:ext uri="{BB962C8B-B14F-4D97-AF65-F5344CB8AC3E}">
        <p14:creationId xmlns:p14="http://schemas.microsoft.com/office/powerpoint/2010/main" val="3929130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FCB1993-927B-4450-9843-527C10916A71}"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CA9E70-262A-4FED-90DC-96CC786AA6DD}" type="slidenum">
              <a:rPr lang="en-US" smtClean="0"/>
              <a:t>‹#›</a:t>
            </a:fld>
            <a:endParaRPr lang="en-US"/>
          </a:p>
        </p:txBody>
      </p:sp>
    </p:spTree>
    <p:extLst>
      <p:ext uri="{BB962C8B-B14F-4D97-AF65-F5344CB8AC3E}">
        <p14:creationId xmlns:p14="http://schemas.microsoft.com/office/powerpoint/2010/main" val="8344218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4AB967-A588-4FE7-B6DF-4884D9634B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60FCE2-BC0E-4C88-8DD6-7230F1AC69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BD705A-9461-434B-939E-F63583B0B5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57CC6-9AE3-4EEB-94CE-C35A0706277C}" type="datetimeFigureOut">
              <a:rPr lang="en-US" smtClean="0"/>
              <a:t>11/6/2023</a:t>
            </a:fld>
            <a:endParaRPr lang="en-US"/>
          </a:p>
        </p:txBody>
      </p:sp>
      <p:sp>
        <p:nvSpPr>
          <p:cNvPr id="5" name="Footer Placeholder 4">
            <a:extLst>
              <a:ext uri="{FF2B5EF4-FFF2-40B4-BE49-F238E27FC236}">
                <a16:creationId xmlns:a16="http://schemas.microsoft.com/office/drawing/2014/main" id="{3FFB0B81-CB4A-4EBB-B937-12F3AB4946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D26A74-FFE2-4ED4-891A-31B39C45E0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79661-A1BA-40FE-A2E6-8FD7B78C0FD9}" type="slidenum">
              <a:rPr lang="en-US" smtClean="0"/>
              <a:t>‹#›</a:t>
            </a:fld>
            <a:endParaRPr lang="en-US"/>
          </a:p>
        </p:txBody>
      </p:sp>
    </p:spTree>
    <p:extLst>
      <p:ext uri="{BB962C8B-B14F-4D97-AF65-F5344CB8AC3E}">
        <p14:creationId xmlns:p14="http://schemas.microsoft.com/office/powerpoint/2010/main" val="1008597861"/>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49"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57CC6-9AE3-4EEB-94CE-C35A0706277C}" type="datetimeFigureOut">
              <a:rPr lang="en-US" smtClean="0"/>
              <a:t>11/6/2023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79661-A1BA-40FE-A2E6-8FD7B78C0FD9}" type="slidenum">
              <a:rPr lang="en-US" smtClean="0"/>
              <a:t>‹#›</a:t>
            </a:fld>
            <a:endParaRPr lang="en-US"/>
          </a:p>
        </p:txBody>
      </p:sp>
    </p:spTree>
    <p:extLst>
      <p:ext uri="{BB962C8B-B14F-4D97-AF65-F5344CB8AC3E}">
        <p14:creationId xmlns:p14="http://schemas.microsoft.com/office/powerpoint/2010/main" val="470070157"/>
      </p:ext>
    </p:extLst>
  </p:cSld>
  <p:clrMap bg1="lt1" tx1="dk1" bg2="lt2" tx2="dk2" accent1="accent1" accent2="accent2" accent3="accent3" accent4="accent4" accent5="accent5" accent6="accent6" hlink="hlink" folHlink="folHlink"/>
  <p:sldLayoutIdLst>
    <p:sldLayoutId id="214748366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 name="Rectangle 115">
            <a:extLst>
              <a:ext uri="{FF2B5EF4-FFF2-40B4-BE49-F238E27FC236}">
                <a16:creationId xmlns:a16="http://schemas.microsoft.com/office/drawing/2014/main" id="{2643BE6C-86B7-4AB9-91E8-9B5DB45AC8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8" y="0"/>
            <a:ext cx="12188825" cy="42428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ABBBF41-B505-426A-9B61-457946441ACD}"/>
              </a:ext>
            </a:extLst>
          </p:cNvPr>
          <p:cNvSpPr>
            <a:spLocks noGrp="1"/>
          </p:cNvSpPr>
          <p:nvPr>
            <p:ph type="ctrTitle"/>
          </p:nvPr>
        </p:nvSpPr>
        <p:spPr>
          <a:xfrm>
            <a:off x="105103" y="852073"/>
            <a:ext cx="11960773" cy="2318665"/>
          </a:xfrm>
        </p:spPr>
        <p:txBody>
          <a:bodyPr>
            <a:normAutofit/>
          </a:bodyPr>
          <a:lstStyle/>
          <a:p>
            <a:r>
              <a:rPr lang="en-US" sz="5000" b="1">
                <a:solidFill>
                  <a:srgbClr val="FFFFFF"/>
                </a:solidFill>
              </a:rPr>
              <a:t>Sacramento County Family Treatment Court Program Evaluation</a:t>
            </a:r>
          </a:p>
        </p:txBody>
      </p:sp>
      <p:sp>
        <p:nvSpPr>
          <p:cNvPr id="3" name="Subtitle 2">
            <a:extLst>
              <a:ext uri="{FF2B5EF4-FFF2-40B4-BE49-F238E27FC236}">
                <a16:creationId xmlns:a16="http://schemas.microsoft.com/office/drawing/2014/main" id="{3A6181F2-594B-4277-BCD6-E76F052B0B0C}"/>
              </a:ext>
            </a:extLst>
          </p:cNvPr>
          <p:cNvSpPr>
            <a:spLocks noGrp="1"/>
          </p:cNvSpPr>
          <p:nvPr>
            <p:ph type="subTitle" idx="1"/>
          </p:nvPr>
        </p:nvSpPr>
        <p:spPr>
          <a:xfrm>
            <a:off x="1627237" y="3490138"/>
            <a:ext cx="8937522" cy="933895"/>
          </a:xfrm>
        </p:spPr>
        <p:txBody>
          <a:bodyPr>
            <a:normAutofit/>
          </a:bodyPr>
          <a:lstStyle/>
          <a:p>
            <a:r>
              <a:rPr lang="en-US">
                <a:solidFill>
                  <a:srgbClr val="FFFFFF"/>
                </a:solidFill>
              </a:rPr>
              <a:t>Sacramento County Methamphetamine Coalition Meeting</a:t>
            </a:r>
            <a:br>
              <a:rPr lang="en-US">
                <a:solidFill>
                  <a:srgbClr val="FFFFFF"/>
                </a:solidFill>
              </a:rPr>
            </a:br>
            <a:r>
              <a:rPr lang="en-US" sz="2000">
                <a:solidFill>
                  <a:srgbClr val="FFFFFF"/>
                </a:solidFill>
              </a:rPr>
              <a:t>November 09, 2023</a:t>
            </a:r>
            <a:endParaRPr lang="en-US">
              <a:solidFill>
                <a:srgbClr val="FFFFFF"/>
              </a:solidFill>
            </a:endParaRPr>
          </a:p>
        </p:txBody>
      </p:sp>
      <p:pic>
        <p:nvPicPr>
          <p:cNvPr id="8" name="Content Placeholder 4" descr="Text&#10;&#10;Description automatically generated">
            <a:extLst>
              <a:ext uri="{FF2B5EF4-FFF2-40B4-BE49-F238E27FC236}">
                <a16:creationId xmlns:a16="http://schemas.microsoft.com/office/drawing/2014/main" id="{4CBDC3B1-8509-45D7-B830-1360F036FF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9951" y="5617653"/>
            <a:ext cx="4752096" cy="751138"/>
          </a:xfrm>
          <a:prstGeom prst="rect">
            <a:avLst/>
          </a:prstGeom>
        </p:spPr>
      </p:pic>
      <p:sp>
        <p:nvSpPr>
          <p:cNvPr id="5" name="TextBox 4">
            <a:extLst>
              <a:ext uri="{FF2B5EF4-FFF2-40B4-BE49-F238E27FC236}">
                <a16:creationId xmlns:a16="http://schemas.microsoft.com/office/drawing/2014/main" id="{92E6B0FD-1D48-40B3-923C-FD7C70E43B3F}"/>
              </a:ext>
            </a:extLst>
          </p:cNvPr>
          <p:cNvSpPr txBox="1"/>
          <p:nvPr/>
        </p:nvSpPr>
        <p:spPr>
          <a:xfrm>
            <a:off x="3660042" y="4417324"/>
            <a:ext cx="4871913" cy="1200329"/>
          </a:xfrm>
          <a:prstGeom prst="rect">
            <a:avLst/>
          </a:prstGeom>
          <a:noFill/>
        </p:spPr>
        <p:txBody>
          <a:bodyPr wrap="square" rtlCol="0">
            <a:spAutoFit/>
          </a:bodyPr>
          <a:lstStyle/>
          <a:p>
            <a:pPr algn="ctr"/>
            <a:r>
              <a:rPr lang="en-US">
                <a:solidFill>
                  <a:schemeClr val="tx2"/>
                </a:solidFill>
              </a:rPr>
              <a:t>This presentation includes preliminary information from the SCFTC 2023 Annual Report. </a:t>
            </a:r>
          </a:p>
          <a:p>
            <a:pPr algn="ctr"/>
            <a:endParaRPr lang="en-US">
              <a:solidFill>
                <a:schemeClr val="tx2"/>
              </a:solidFill>
            </a:endParaRPr>
          </a:p>
          <a:p>
            <a:pPr algn="ctr"/>
            <a:r>
              <a:rPr lang="en-US">
                <a:solidFill>
                  <a:schemeClr val="tx2"/>
                </a:solidFill>
              </a:rPr>
              <a:t>Report and presentation prepared by: </a:t>
            </a:r>
          </a:p>
        </p:txBody>
      </p:sp>
    </p:spTree>
    <p:extLst>
      <p:ext uri="{BB962C8B-B14F-4D97-AF65-F5344CB8AC3E}">
        <p14:creationId xmlns:p14="http://schemas.microsoft.com/office/powerpoint/2010/main" val="3496338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E57F488-0BAF-D91A-7D28-CC4699DC1178}"/>
              </a:ext>
            </a:extLst>
          </p:cNvPr>
          <p:cNvSpPr/>
          <p:nvPr/>
        </p:nvSpPr>
        <p:spPr>
          <a:xfrm>
            <a:off x="0" y="0"/>
            <a:ext cx="4581053" cy="6858000"/>
          </a:xfrm>
          <a:prstGeom prst="rect">
            <a:avLst/>
          </a:prstGeom>
          <a:solidFill>
            <a:srgbClr val="3494BA"/>
          </a:solidFill>
          <a:ln>
            <a:solidFill>
              <a:srgbClr val="4098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08F1CE58-7EBF-9E90-F970-9236CF1EF08D}"/>
              </a:ext>
            </a:extLst>
          </p:cNvPr>
          <p:cNvSpPr txBox="1">
            <a:spLocks/>
          </p:cNvSpPr>
          <p:nvPr/>
        </p:nvSpPr>
        <p:spPr>
          <a:xfrm>
            <a:off x="249075" y="640615"/>
            <a:ext cx="4082902" cy="55767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solidFill>
                  <a:schemeClr val="bg1"/>
                </a:solidFill>
              </a:rPr>
              <a:t>DFTC</a:t>
            </a:r>
          </a:p>
          <a:p>
            <a:pPr algn="ctr"/>
            <a:r>
              <a:rPr lang="en-US" sz="4800">
                <a:solidFill>
                  <a:schemeClr val="bg1"/>
                </a:solidFill>
              </a:rPr>
              <a:t>Time in SUD Treatment</a:t>
            </a:r>
          </a:p>
        </p:txBody>
      </p:sp>
      <p:graphicFrame>
        <p:nvGraphicFramePr>
          <p:cNvPr id="6" name="Content Placeholder 2">
            <a:extLst>
              <a:ext uri="{FF2B5EF4-FFF2-40B4-BE49-F238E27FC236}">
                <a16:creationId xmlns:a16="http://schemas.microsoft.com/office/drawing/2014/main" id="{4F88F0C7-CA90-B4CC-326E-FAEF105CCA05}"/>
              </a:ext>
            </a:extLst>
          </p:cNvPr>
          <p:cNvGraphicFramePr>
            <a:graphicFrameLocks noGrp="1"/>
          </p:cNvGraphicFramePr>
          <p:nvPr>
            <p:ph idx="1"/>
            <p:extLst>
              <p:ext uri="{D42A27DB-BD31-4B8C-83A1-F6EECF244321}">
                <p14:modId xmlns:p14="http://schemas.microsoft.com/office/powerpoint/2010/main" val="2619333203"/>
              </p:ext>
            </p:extLst>
          </p:nvPr>
        </p:nvGraphicFramePr>
        <p:xfrm>
          <a:off x="5082363" y="309732"/>
          <a:ext cx="6622312" cy="54313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88F8BA10-D56F-169A-C8EB-CAA00E24DD34}"/>
              </a:ext>
            </a:extLst>
          </p:cNvPr>
          <p:cNvSpPr txBox="1"/>
          <p:nvPr/>
        </p:nvSpPr>
        <p:spPr>
          <a:xfrm>
            <a:off x="5082363" y="5899945"/>
            <a:ext cx="6622312" cy="923330"/>
          </a:xfrm>
          <a:prstGeom prst="rect">
            <a:avLst/>
          </a:prstGeom>
          <a:noFill/>
        </p:spPr>
        <p:txBody>
          <a:bodyPr wrap="square">
            <a:spAutoFit/>
          </a:bodyPr>
          <a:lstStyle/>
          <a:p>
            <a:r>
              <a:rPr lang="en-US">
                <a:latin typeface="Calibri" panose="020F0502020204030204"/>
              </a:rPr>
              <a:t>These represent the overall mean time participants had in treatment.</a:t>
            </a:r>
          </a:p>
          <a:p>
            <a:r>
              <a:rPr lang="en-US">
                <a:latin typeface="Calibri" panose="020F0502020204030204"/>
              </a:rPr>
              <a:t>Data status available for 315 participants overall and 308 participants with an identified primary substance.</a:t>
            </a:r>
            <a:r>
              <a:rPr lang="en-US" sz="1800">
                <a:latin typeface="Calibri" panose="020F0502020204030204"/>
              </a:rPr>
              <a:t> </a:t>
            </a:r>
            <a:endParaRPr lang="en-US"/>
          </a:p>
        </p:txBody>
      </p:sp>
    </p:spTree>
    <p:extLst>
      <p:ext uri="{BB962C8B-B14F-4D97-AF65-F5344CB8AC3E}">
        <p14:creationId xmlns:p14="http://schemas.microsoft.com/office/powerpoint/2010/main" val="386282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E57F488-0BAF-D91A-7D28-CC4699DC1178}"/>
              </a:ext>
            </a:extLst>
          </p:cNvPr>
          <p:cNvSpPr/>
          <p:nvPr/>
        </p:nvSpPr>
        <p:spPr>
          <a:xfrm>
            <a:off x="0" y="0"/>
            <a:ext cx="4581053" cy="6858000"/>
          </a:xfrm>
          <a:prstGeom prst="rect">
            <a:avLst/>
          </a:prstGeom>
          <a:solidFill>
            <a:srgbClr val="3494BA"/>
          </a:solidFill>
          <a:ln>
            <a:solidFill>
              <a:srgbClr val="4098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08F1CE58-7EBF-9E90-F970-9236CF1EF08D}"/>
              </a:ext>
            </a:extLst>
          </p:cNvPr>
          <p:cNvSpPr txBox="1">
            <a:spLocks/>
          </p:cNvSpPr>
          <p:nvPr/>
        </p:nvSpPr>
        <p:spPr>
          <a:xfrm>
            <a:off x="249075" y="640615"/>
            <a:ext cx="4082902" cy="55767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solidFill>
                  <a:schemeClr val="bg1"/>
                </a:solidFill>
              </a:rPr>
              <a:t>DFTC</a:t>
            </a:r>
          </a:p>
          <a:p>
            <a:pPr algn="ctr"/>
            <a:r>
              <a:rPr lang="en-US" sz="4800">
                <a:solidFill>
                  <a:schemeClr val="bg1"/>
                </a:solidFill>
              </a:rPr>
              <a:t>SUD Treatment Discharge Status</a:t>
            </a:r>
          </a:p>
        </p:txBody>
      </p:sp>
      <p:graphicFrame>
        <p:nvGraphicFramePr>
          <p:cNvPr id="6" name="Content Placeholder 2">
            <a:extLst>
              <a:ext uri="{FF2B5EF4-FFF2-40B4-BE49-F238E27FC236}">
                <a16:creationId xmlns:a16="http://schemas.microsoft.com/office/drawing/2014/main" id="{4F88F0C7-CA90-B4CC-326E-FAEF105CCA05}"/>
              </a:ext>
            </a:extLst>
          </p:cNvPr>
          <p:cNvGraphicFramePr>
            <a:graphicFrameLocks noGrp="1"/>
          </p:cNvGraphicFramePr>
          <p:nvPr>
            <p:ph idx="1"/>
            <p:extLst>
              <p:ext uri="{D42A27DB-BD31-4B8C-83A1-F6EECF244321}">
                <p14:modId xmlns:p14="http://schemas.microsoft.com/office/powerpoint/2010/main" val="1781471021"/>
              </p:ext>
            </p:extLst>
          </p:nvPr>
        </p:nvGraphicFramePr>
        <p:xfrm>
          <a:off x="5082363" y="309732"/>
          <a:ext cx="6622312" cy="54313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88F8BA10-D56F-169A-C8EB-CAA00E24DD34}"/>
              </a:ext>
            </a:extLst>
          </p:cNvPr>
          <p:cNvSpPr txBox="1"/>
          <p:nvPr/>
        </p:nvSpPr>
        <p:spPr>
          <a:xfrm>
            <a:off x="5082363" y="5899945"/>
            <a:ext cx="6622312" cy="646331"/>
          </a:xfrm>
          <a:prstGeom prst="rect">
            <a:avLst/>
          </a:prstGeom>
          <a:noFill/>
        </p:spPr>
        <p:txBody>
          <a:bodyPr wrap="square">
            <a:spAutoFit/>
          </a:bodyPr>
          <a:lstStyle/>
          <a:p>
            <a:r>
              <a:rPr lang="en-US">
                <a:latin typeface="Calibri" panose="020F0502020204030204"/>
              </a:rPr>
              <a:t>Discharge status available for 434 participants overall and 426 participants with an identified primary substance.</a:t>
            </a:r>
            <a:r>
              <a:rPr lang="en-US" sz="1800">
                <a:latin typeface="Calibri" panose="020F0502020204030204"/>
              </a:rPr>
              <a:t> </a:t>
            </a:r>
            <a:endParaRPr lang="en-US"/>
          </a:p>
        </p:txBody>
      </p:sp>
    </p:spTree>
    <p:extLst>
      <p:ext uri="{BB962C8B-B14F-4D97-AF65-F5344CB8AC3E}">
        <p14:creationId xmlns:p14="http://schemas.microsoft.com/office/powerpoint/2010/main" val="3779913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DAD12-717D-BA37-D87D-EE94E3B7CC83}"/>
              </a:ext>
            </a:extLst>
          </p:cNvPr>
          <p:cNvSpPr>
            <a:spLocks noGrp="1"/>
          </p:cNvSpPr>
          <p:nvPr>
            <p:ph type="title"/>
          </p:nvPr>
        </p:nvSpPr>
        <p:spPr>
          <a:xfrm>
            <a:off x="524741" y="620392"/>
            <a:ext cx="3808268" cy="5504688"/>
          </a:xfrm>
        </p:spPr>
        <p:txBody>
          <a:bodyPr>
            <a:normAutofit/>
          </a:bodyPr>
          <a:lstStyle/>
          <a:p>
            <a:r>
              <a:rPr lang="en-US" sz="4800">
                <a:solidFill>
                  <a:srgbClr val="4098C6"/>
                </a:solidFill>
                <a:latin typeface="+mn-lt"/>
              </a:rPr>
              <a:t>Substance Use Disorder and Recovery Outcomes in EIFTC</a:t>
            </a:r>
          </a:p>
        </p:txBody>
      </p:sp>
      <p:graphicFrame>
        <p:nvGraphicFramePr>
          <p:cNvPr id="5" name="Content Placeholder 2">
            <a:extLst>
              <a:ext uri="{FF2B5EF4-FFF2-40B4-BE49-F238E27FC236}">
                <a16:creationId xmlns:a16="http://schemas.microsoft.com/office/drawing/2014/main" id="{909A22DC-3F3A-6632-D5EE-9B7DE91A3584}"/>
              </a:ext>
            </a:extLst>
          </p:cNvPr>
          <p:cNvGraphicFramePr>
            <a:graphicFrameLocks/>
          </p:cNvGraphicFramePr>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0834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94E4F-B742-45C3-BC7C-6BBE5715C8F5}"/>
              </a:ext>
            </a:extLst>
          </p:cNvPr>
          <p:cNvSpPr>
            <a:spLocks noGrp="1"/>
          </p:cNvSpPr>
          <p:nvPr>
            <p:ph type="title"/>
          </p:nvPr>
        </p:nvSpPr>
        <p:spPr>
          <a:xfrm>
            <a:off x="640080" y="2074363"/>
            <a:ext cx="2752354" cy="2709275"/>
          </a:xfrm>
          <a:prstGeom prst="ellipse">
            <a:avLst/>
          </a:prstGeom>
          <a:solidFill>
            <a:srgbClr val="3494BA"/>
          </a:solidFill>
          <a:ln w="174625" cmpd="thinThick">
            <a:solidFill>
              <a:srgbClr val="3494BA"/>
            </a:solidFill>
          </a:ln>
        </p:spPr>
        <p:txBody>
          <a:bodyPr vert="horz" lIns="91440" tIns="45720" rIns="91440" bIns="45720" rtlCol="0" anchor="ctr">
            <a:normAutofit/>
          </a:bodyPr>
          <a:lstStyle/>
          <a:p>
            <a:pPr algn="ctr"/>
            <a:r>
              <a:rPr lang="en-US" sz="2400" b="1">
                <a:solidFill>
                  <a:schemeClr val="bg1"/>
                </a:solidFill>
              </a:rPr>
              <a:t>1,108 Parents </a:t>
            </a:r>
            <a:br>
              <a:rPr lang="en-US" sz="2400" b="1">
                <a:solidFill>
                  <a:schemeClr val="bg1"/>
                </a:solidFill>
              </a:rPr>
            </a:br>
            <a:r>
              <a:rPr lang="en-US" sz="2400" b="1">
                <a:solidFill>
                  <a:schemeClr val="bg1"/>
                </a:solidFill>
              </a:rPr>
              <a:t>in EIFTC</a:t>
            </a:r>
            <a:endParaRPr lang="en-US" sz="2400" b="1" kern="1200">
              <a:solidFill>
                <a:schemeClr val="bg1"/>
              </a:solidFill>
              <a:latin typeface="+mj-lt"/>
              <a:ea typeface="+mj-ea"/>
              <a:cs typeface="+mj-cs"/>
            </a:endParaRPr>
          </a:p>
        </p:txBody>
      </p:sp>
      <p:graphicFrame>
        <p:nvGraphicFramePr>
          <p:cNvPr id="9" name="Content Placeholder 2">
            <a:extLst>
              <a:ext uri="{FF2B5EF4-FFF2-40B4-BE49-F238E27FC236}">
                <a16:creationId xmlns:a16="http://schemas.microsoft.com/office/drawing/2014/main" id="{F3E6DD91-DA24-CB6E-C37A-5E1B32954A71}"/>
              </a:ext>
            </a:extLst>
          </p:cNvPr>
          <p:cNvGraphicFramePr>
            <a:graphicFrameLocks noGrp="1"/>
          </p:cNvGraphicFramePr>
          <p:nvPr>
            <p:ph idx="1"/>
            <p:extLst>
              <p:ext uri="{D42A27DB-BD31-4B8C-83A1-F6EECF244321}">
                <p14:modId xmlns:p14="http://schemas.microsoft.com/office/powerpoint/2010/main" val="147313246"/>
              </p:ext>
            </p:extLst>
          </p:nvPr>
        </p:nvGraphicFramePr>
        <p:xfrm>
          <a:off x="3941380" y="231006"/>
          <a:ext cx="7412420" cy="6405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24240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E57F488-0BAF-D91A-7D28-CC4699DC1178}"/>
              </a:ext>
            </a:extLst>
          </p:cNvPr>
          <p:cNvSpPr/>
          <p:nvPr/>
        </p:nvSpPr>
        <p:spPr>
          <a:xfrm>
            <a:off x="0" y="0"/>
            <a:ext cx="4581053" cy="6858000"/>
          </a:xfrm>
          <a:prstGeom prst="rect">
            <a:avLst/>
          </a:prstGeom>
          <a:solidFill>
            <a:srgbClr val="3494BA"/>
          </a:solidFill>
          <a:ln>
            <a:solidFill>
              <a:srgbClr val="4098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21B90D10-AC8C-D3A1-1909-C244EFD8021C}"/>
              </a:ext>
            </a:extLst>
          </p:cNvPr>
          <p:cNvSpPr txBox="1"/>
          <p:nvPr/>
        </p:nvSpPr>
        <p:spPr>
          <a:xfrm>
            <a:off x="5217428" y="6071117"/>
            <a:ext cx="6322058"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a:ln>
                  <a:noFill/>
                </a:ln>
                <a:effectLst/>
                <a:uLnTx/>
                <a:uFillTx/>
                <a:latin typeface="Calibri" panose="020F0502020204030204"/>
                <a:ea typeface="+mn-ea"/>
                <a:cs typeface="+mn-cs"/>
              </a:rPr>
              <a:t>*This does not signify that only this percentage of participants accessed treatment; only that this was the percentage of participants for whom data were available.</a:t>
            </a:r>
          </a:p>
        </p:txBody>
      </p:sp>
      <p:sp>
        <p:nvSpPr>
          <p:cNvPr id="7" name="Title 1">
            <a:extLst>
              <a:ext uri="{FF2B5EF4-FFF2-40B4-BE49-F238E27FC236}">
                <a16:creationId xmlns:a16="http://schemas.microsoft.com/office/drawing/2014/main" id="{08F1CE58-7EBF-9E90-F970-9236CF1EF08D}"/>
              </a:ext>
            </a:extLst>
          </p:cNvPr>
          <p:cNvSpPr txBox="1">
            <a:spLocks/>
          </p:cNvSpPr>
          <p:nvPr/>
        </p:nvSpPr>
        <p:spPr>
          <a:xfrm>
            <a:off x="535802" y="640615"/>
            <a:ext cx="3509448" cy="55767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solidFill>
                  <a:schemeClr val="bg1"/>
                </a:solidFill>
              </a:rPr>
              <a:t>EIFTC</a:t>
            </a:r>
          </a:p>
          <a:p>
            <a:pPr algn="ctr"/>
            <a:r>
              <a:rPr lang="en-US" sz="4800">
                <a:solidFill>
                  <a:schemeClr val="bg1"/>
                </a:solidFill>
              </a:rPr>
              <a:t>Access to Treatment</a:t>
            </a:r>
          </a:p>
        </p:txBody>
      </p:sp>
      <p:grpSp>
        <p:nvGrpSpPr>
          <p:cNvPr id="3" name="Group 2">
            <a:extLst>
              <a:ext uri="{FF2B5EF4-FFF2-40B4-BE49-F238E27FC236}">
                <a16:creationId xmlns:a16="http://schemas.microsoft.com/office/drawing/2014/main" id="{0C64F245-0934-60EE-274D-8F62C95B36EA}"/>
              </a:ext>
            </a:extLst>
          </p:cNvPr>
          <p:cNvGrpSpPr/>
          <p:nvPr/>
        </p:nvGrpSpPr>
        <p:grpSpPr>
          <a:xfrm>
            <a:off x="5401341" y="1626781"/>
            <a:ext cx="5954232" cy="3604437"/>
            <a:chOff x="521579" y="605216"/>
            <a:chExt cx="4682211" cy="2973204"/>
          </a:xfrm>
          <a:solidFill>
            <a:schemeClr val="accent5">
              <a:lumMod val="20000"/>
              <a:lumOff val="80000"/>
            </a:schemeClr>
          </a:solidFill>
        </p:grpSpPr>
        <p:sp>
          <p:nvSpPr>
            <p:cNvPr id="4" name="Rectangle: Rounded Corners 3">
              <a:extLst>
                <a:ext uri="{FF2B5EF4-FFF2-40B4-BE49-F238E27FC236}">
                  <a16:creationId xmlns:a16="http://schemas.microsoft.com/office/drawing/2014/main" id="{417286A9-9A95-EC23-54FA-E68F0211131B}"/>
                </a:ext>
              </a:extLst>
            </p:cNvPr>
            <p:cNvSpPr/>
            <p:nvPr/>
          </p:nvSpPr>
          <p:spPr>
            <a:xfrm>
              <a:off x="521579" y="605216"/>
              <a:ext cx="4682211" cy="2973204"/>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6" name="Rectangle: Rounded Corners 5">
              <a:extLst>
                <a:ext uri="{FF2B5EF4-FFF2-40B4-BE49-F238E27FC236}">
                  <a16:creationId xmlns:a16="http://schemas.microsoft.com/office/drawing/2014/main" id="{E4B6B392-C3B4-F391-335B-47EF5CE532EE}"/>
                </a:ext>
              </a:extLst>
            </p:cNvPr>
            <p:cNvSpPr txBox="1"/>
            <p:nvPr/>
          </p:nvSpPr>
          <p:spPr>
            <a:xfrm>
              <a:off x="608661" y="692298"/>
              <a:ext cx="4508047" cy="2799040"/>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0" i="0" kern="1200" baseline="0"/>
                <a:t>SUD treatment data were available for </a:t>
              </a:r>
              <a:r>
                <a:rPr lang="en-US" sz="3600" i="0" kern="1200" baseline="0"/>
                <a:t>74.9% (n=</a:t>
              </a:r>
              <a:r>
                <a:rPr lang="en-US" sz="3600"/>
                <a:t>830</a:t>
              </a:r>
              <a:r>
                <a:rPr lang="en-US" sz="3600" i="0" kern="1200" baseline="0"/>
                <a:t>) </a:t>
              </a:r>
              <a:r>
                <a:rPr lang="en-US" sz="3600" b="0" i="0" kern="1200" baseline="0"/>
                <a:t>of participants.*</a:t>
              </a:r>
              <a:endParaRPr lang="en-US" sz="3600" kern="1200"/>
            </a:p>
          </p:txBody>
        </p:sp>
      </p:grpSp>
    </p:spTree>
    <p:extLst>
      <p:ext uri="{BB962C8B-B14F-4D97-AF65-F5344CB8AC3E}">
        <p14:creationId xmlns:p14="http://schemas.microsoft.com/office/powerpoint/2010/main" val="2045097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E57F488-0BAF-D91A-7D28-CC4699DC1178}"/>
              </a:ext>
            </a:extLst>
          </p:cNvPr>
          <p:cNvSpPr/>
          <p:nvPr/>
        </p:nvSpPr>
        <p:spPr>
          <a:xfrm>
            <a:off x="0" y="0"/>
            <a:ext cx="4581053" cy="6858000"/>
          </a:xfrm>
          <a:prstGeom prst="rect">
            <a:avLst/>
          </a:prstGeom>
          <a:solidFill>
            <a:srgbClr val="3494BA"/>
          </a:solidFill>
          <a:ln>
            <a:solidFill>
              <a:srgbClr val="4098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08F1CE58-7EBF-9E90-F970-9236CF1EF08D}"/>
              </a:ext>
            </a:extLst>
          </p:cNvPr>
          <p:cNvSpPr txBox="1">
            <a:spLocks/>
          </p:cNvSpPr>
          <p:nvPr/>
        </p:nvSpPr>
        <p:spPr>
          <a:xfrm>
            <a:off x="535802" y="640615"/>
            <a:ext cx="3509448" cy="55767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solidFill>
                  <a:schemeClr val="bg1"/>
                </a:solidFill>
              </a:rPr>
              <a:t>EIFTC</a:t>
            </a:r>
          </a:p>
          <a:p>
            <a:pPr algn="ctr"/>
            <a:r>
              <a:rPr lang="en-US" sz="4800">
                <a:solidFill>
                  <a:schemeClr val="bg1"/>
                </a:solidFill>
              </a:rPr>
              <a:t>Primary Substance Reported at Treatment Admission</a:t>
            </a:r>
          </a:p>
        </p:txBody>
      </p:sp>
      <p:sp>
        <p:nvSpPr>
          <p:cNvPr id="2" name="TextBox 1">
            <a:extLst>
              <a:ext uri="{FF2B5EF4-FFF2-40B4-BE49-F238E27FC236}">
                <a16:creationId xmlns:a16="http://schemas.microsoft.com/office/drawing/2014/main" id="{478E060E-1B3F-0457-7C05-28E843FA8EB4}"/>
              </a:ext>
            </a:extLst>
          </p:cNvPr>
          <p:cNvSpPr txBox="1"/>
          <p:nvPr/>
        </p:nvSpPr>
        <p:spPr>
          <a:xfrm>
            <a:off x="5023945" y="6051026"/>
            <a:ext cx="706295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i="0" u="none" strike="noStrike" kern="1200" cap="none" spc="0" normalizeH="0" baseline="0" noProof="0">
                <a:ln>
                  <a:noFill/>
                </a:ln>
                <a:effectLst/>
                <a:uLnTx/>
                <a:uFillTx/>
                <a:latin typeface="Calibri" panose="020F0502020204030204"/>
                <a:ea typeface="+mn-ea"/>
                <a:cs typeface="+mn-cs"/>
              </a:rPr>
              <a:t>Primary substance reported at treatment admission for 821 participants.</a:t>
            </a:r>
          </a:p>
        </p:txBody>
      </p:sp>
      <p:graphicFrame>
        <p:nvGraphicFramePr>
          <p:cNvPr id="9" name="Chart 8">
            <a:extLst>
              <a:ext uri="{FF2B5EF4-FFF2-40B4-BE49-F238E27FC236}">
                <a16:creationId xmlns:a16="http://schemas.microsoft.com/office/drawing/2014/main" id="{9AAF14FF-F283-1E68-2AB1-E85AB9E7F270}"/>
              </a:ext>
            </a:extLst>
          </p:cNvPr>
          <p:cNvGraphicFramePr/>
          <p:nvPr>
            <p:extLst>
              <p:ext uri="{D42A27DB-BD31-4B8C-83A1-F6EECF244321}">
                <p14:modId xmlns:p14="http://schemas.microsoft.com/office/powerpoint/2010/main" val="2296226123"/>
              </p:ext>
            </p:extLst>
          </p:nvPr>
        </p:nvGraphicFramePr>
        <p:xfrm>
          <a:off x="4608494" y="357352"/>
          <a:ext cx="7583506" cy="51156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39560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2236C7-A37D-4F49-9D24-E63893E05FB9}"/>
              </a:ext>
            </a:extLst>
          </p:cNvPr>
          <p:cNvSpPr>
            <a:spLocks noGrp="1"/>
          </p:cNvSpPr>
          <p:nvPr>
            <p:ph type="title"/>
          </p:nvPr>
        </p:nvSpPr>
        <p:spPr>
          <a:xfrm>
            <a:off x="834047" y="327186"/>
            <a:ext cx="10520856" cy="1133693"/>
          </a:xfrm>
        </p:spPr>
        <p:txBody>
          <a:bodyPr vert="horz" lIns="91440" tIns="45720" rIns="91440" bIns="45720" rtlCol="0" anchor="ctr">
            <a:normAutofit/>
          </a:bodyPr>
          <a:lstStyle/>
          <a:p>
            <a:pPr algn="ctr"/>
            <a:r>
              <a:rPr lang="en-US">
                <a:solidFill>
                  <a:srgbClr val="3494BA"/>
                </a:solidFill>
                <a:latin typeface="+mn-lt"/>
              </a:rPr>
              <a:t>EI</a:t>
            </a:r>
            <a:r>
              <a:rPr lang="en-US" kern="1200">
                <a:solidFill>
                  <a:srgbClr val="3494BA"/>
                </a:solidFill>
                <a:latin typeface="+mn-lt"/>
                <a:ea typeface="+mj-ea"/>
                <a:cs typeface="+mj-cs"/>
              </a:rPr>
              <a:t>FTC Timeliness to SUD Treatment</a:t>
            </a:r>
          </a:p>
        </p:txBody>
      </p:sp>
      <p:graphicFrame>
        <p:nvGraphicFramePr>
          <p:cNvPr id="5" name="Table 5">
            <a:extLst>
              <a:ext uri="{FF2B5EF4-FFF2-40B4-BE49-F238E27FC236}">
                <a16:creationId xmlns:a16="http://schemas.microsoft.com/office/drawing/2014/main" id="{B4C6D130-DEC5-4AF7-8977-175144295344}"/>
              </a:ext>
            </a:extLst>
          </p:cNvPr>
          <p:cNvGraphicFramePr>
            <a:graphicFrameLocks noGrp="1"/>
          </p:cNvGraphicFramePr>
          <p:nvPr>
            <p:ph sz="half" idx="1"/>
            <p:extLst>
              <p:ext uri="{D42A27DB-BD31-4B8C-83A1-F6EECF244321}">
                <p14:modId xmlns:p14="http://schemas.microsoft.com/office/powerpoint/2010/main" val="1026829524"/>
              </p:ext>
            </p:extLst>
          </p:nvPr>
        </p:nvGraphicFramePr>
        <p:xfrm>
          <a:off x="700678" y="1510926"/>
          <a:ext cx="10787593" cy="4046510"/>
        </p:xfrm>
        <a:graphic>
          <a:graphicData uri="http://schemas.openxmlformats.org/drawingml/2006/table">
            <a:tbl>
              <a:tblPr firstRow="1" bandRow="1">
                <a:tableStyleId>{5C22544A-7EE6-4342-B048-85BDC9FD1C3A}</a:tableStyleId>
              </a:tblPr>
              <a:tblGrid>
                <a:gridCol w="5321513">
                  <a:extLst>
                    <a:ext uri="{9D8B030D-6E8A-4147-A177-3AD203B41FA5}">
                      <a16:colId xmlns:a16="http://schemas.microsoft.com/office/drawing/2014/main" val="829754886"/>
                    </a:ext>
                  </a:extLst>
                </a:gridCol>
                <a:gridCol w="2733040">
                  <a:extLst>
                    <a:ext uri="{9D8B030D-6E8A-4147-A177-3AD203B41FA5}">
                      <a16:colId xmlns:a16="http://schemas.microsoft.com/office/drawing/2014/main" val="29245187"/>
                    </a:ext>
                  </a:extLst>
                </a:gridCol>
                <a:gridCol w="2733040">
                  <a:extLst>
                    <a:ext uri="{9D8B030D-6E8A-4147-A177-3AD203B41FA5}">
                      <a16:colId xmlns:a16="http://schemas.microsoft.com/office/drawing/2014/main" val="2275460374"/>
                    </a:ext>
                  </a:extLst>
                </a:gridCol>
              </a:tblGrid>
              <a:tr h="1150241">
                <a:tc>
                  <a:txBody>
                    <a:bodyPr/>
                    <a:lstStyle/>
                    <a:p>
                      <a:pPr algn="l"/>
                      <a:endParaRPr lang="en-US" sz="2400"/>
                    </a:p>
                  </a:txBody>
                  <a:tcPr marL="123813" marR="123813" marT="61906" marB="61906" anchor="ctr"/>
                </a:tc>
                <a:tc>
                  <a:txBody>
                    <a:bodyPr/>
                    <a:lstStyle/>
                    <a:p>
                      <a:pPr algn="ctr"/>
                      <a:r>
                        <a:rPr lang="en-US" sz="2400"/>
                        <a:t>All Substances</a:t>
                      </a:r>
                    </a:p>
                  </a:txBody>
                  <a:tcPr marL="123813" marR="123813" marT="61906" marB="61906" anchor="ctr"/>
                </a:tc>
                <a:tc>
                  <a:txBody>
                    <a:bodyPr/>
                    <a:lstStyle/>
                    <a:p>
                      <a:pPr algn="ctr"/>
                      <a:r>
                        <a:rPr lang="en-US" sz="2400"/>
                        <a:t>Methamphetamine</a:t>
                      </a:r>
                    </a:p>
                  </a:txBody>
                  <a:tcPr marL="123813" marR="123813" marT="61906" marB="61906" anchor="ctr"/>
                </a:tc>
                <a:extLst>
                  <a:ext uri="{0D108BD9-81ED-4DB2-BD59-A6C34878D82A}">
                    <a16:rowId xmlns:a16="http://schemas.microsoft.com/office/drawing/2014/main" val="723017099"/>
                  </a:ext>
                </a:extLst>
              </a:tr>
              <a:tr h="965423">
                <a:tc>
                  <a:txBody>
                    <a:bodyPr/>
                    <a:lstStyle/>
                    <a:p>
                      <a:pPr algn="l"/>
                      <a:r>
                        <a:rPr lang="en-US" sz="2400" b="0"/>
                        <a:t>Time between EIFTC and STARS</a:t>
                      </a:r>
                    </a:p>
                  </a:txBody>
                  <a:tcPr marL="123813" marR="123813" marT="61906" marB="61906" anchor="ctr"/>
                </a:tc>
                <a:tc>
                  <a:txBody>
                    <a:bodyPr/>
                    <a:lstStyle/>
                    <a:p>
                      <a:pPr algn="ctr"/>
                      <a:r>
                        <a:rPr lang="en-US" sz="2400" b="0"/>
                        <a:t>-10.3 Days</a:t>
                      </a:r>
                    </a:p>
                  </a:txBody>
                  <a:tcPr marL="123813" marR="123813" marT="61906" marB="61906" anchor="ctr"/>
                </a:tc>
                <a:tc>
                  <a:txBody>
                    <a:bodyPr/>
                    <a:lstStyle/>
                    <a:p>
                      <a:pPr marL="0" marR="0" algn="ctr">
                        <a:lnSpc>
                          <a:spcPct val="107000"/>
                        </a:lnSpc>
                        <a:spcBef>
                          <a:spcPts val="0"/>
                        </a:spcBef>
                        <a:spcAft>
                          <a:spcPts val="0"/>
                        </a:spcAft>
                      </a:pPr>
                      <a:r>
                        <a:rPr lang="en-US" sz="2400">
                          <a:effectLst/>
                          <a:latin typeface="Calibri" panose="020F0502020204030204" pitchFamily="34" charset="0"/>
                          <a:ea typeface="Calibri" panose="020F0502020204030204" pitchFamily="34" charset="0"/>
                          <a:cs typeface="Arial" panose="020B0604020202020204" pitchFamily="34" charset="0"/>
                        </a:rPr>
                        <a:t>-10.4 Days</a:t>
                      </a:r>
                    </a:p>
                  </a:txBody>
                  <a:tcPr marL="68580" marR="68580" marT="0" marB="0" anchor="ctr"/>
                </a:tc>
                <a:extLst>
                  <a:ext uri="{0D108BD9-81ED-4DB2-BD59-A6C34878D82A}">
                    <a16:rowId xmlns:a16="http://schemas.microsoft.com/office/drawing/2014/main" val="155041847"/>
                  </a:ext>
                </a:extLst>
              </a:tr>
              <a:tr h="965423">
                <a:tc>
                  <a:txBody>
                    <a:bodyPr/>
                    <a:lstStyle/>
                    <a:p>
                      <a:pPr algn="l"/>
                      <a:r>
                        <a:rPr lang="en-US" sz="2400" b="0"/>
                        <a:t>Time between STARS and SUD Treatment</a:t>
                      </a:r>
                    </a:p>
                  </a:txBody>
                  <a:tcPr marL="123813" marR="123813" marT="61906" marB="61906" anchor="ctr"/>
                </a:tc>
                <a:tc>
                  <a:txBody>
                    <a:bodyPr/>
                    <a:lstStyle/>
                    <a:p>
                      <a:pPr algn="ctr"/>
                      <a:r>
                        <a:rPr lang="en-US" sz="2400" b="0"/>
                        <a:t>13.9 Days</a:t>
                      </a:r>
                    </a:p>
                  </a:txBody>
                  <a:tcPr marL="123813" marR="123813" marT="61906" marB="61906" anchor="ctr"/>
                </a:tc>
                <a:tc>
                  <a:txBody>
                    <a:bodyPr/>
                    <a:lstStyle/>
                    <a:p>
                      <a:pPr marL="0" marR="0" algn="ctr">
                        <a:lnSpc>
                          <a:spcPct val="107000"/>
                        </a:lnSpc>
                        <a:spcBef>
                          <a:spcPts val="0"/>
                        </a:spcBef>
                        <a:spcAft>
                          <a:spcPts val="0"/>
                        </a:spcAft>
                      </a:pPr>
                      <a:r>
                        <a:rPr lang="en-US" sz="2400">
                          <a:effectLst/>
                          <a:latin typeface="Calibri" panose="020F0502020204030204" pitchFamily="34" charset="0"/>
                          <a:ea typeface="Calibri" panose="020F0502020204030204" pitchFamily="34" charset="0"/>
                          <a:cs typeface="Arial" panose="020B0604020202020204" pitchFamily="34" charset="0"/>
                        </a:rPr>
                        <a:t>20.0 Days</a:t>
                      </a:r>
                    </a:p>
                  </a:txBody>
                  <a:tcPr marL="68580" marR="68580" marT="0" marB="0" anchor="ctr"/>
                </a:tc>
                <a:extLst>
                  <a:ext uri="{0D108BD9-81ED-4DB2-BD59-A6C34878D82A}">
                    <a16:rowId xmlns:a16="http://schemas.microsoft.com/office/drawing/2014/main" val="3178980670"/>
                  </a:ext>
                </a:extLst>
              </a:tr>
              <a:tr h="965423">
                <a:tc>
                  <a:txBody>
                    <a:bodyPr/>
                    <a:lstStyle/>
                    <a:p>
                      <a:pPr algn="l"/>
                      <a:r>
                        <a:rPr lang="en-US" sz="2400" b="0"/>
                        <a:t>Time between EIFTC and SUD Treatment</a:t>
                      </a:r>
                    </a:p>
                  </a:txBody>
                  <a:tcPr marL="123813" marR="123813" marT="61906" marB="6190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a:t>3.6 Days</a:t>
                      </a:r>
                    </a:p>
                  </a:txBody>
                  <a:tcPr marL="123813" marR="123813" marT="61906" marB="61906" anchor="ctr"/>
                </a:tc>
                <a:tc>
                  <a:txBody>
                    <a:bodyPr/>
                    <a:lstStyle/>
                    <a:p>
                      <a:pPr marL="0" marR="0" algn="ctr">
                        <a:lnSpc>
                          <a:spcPct val="107000"/>
                        </a:lnSpc>
                        <a:spcBef>
                          <a:spcPts val="0"/>
                        </a:spcBef>
                        <a:spcAft>
                          <a:spcPts val="0"/>
                        </a:spcAft>
                      </a:pPr>
                      <a:r>
                        <a:rPr lang="en-US" sz="2400">
                          <a:effectLst/>
                          <a:latin typeface="Calibri" panose="020F0502020204030204" pitchFamily="34" charset="0"/>
                          <a:ea typeface="Calibri" panose="020F0502020204030204" pitchFamily="34" charset="0"/>
                          <a:cs typeface="Arial" panose="020B0604020202020204" pitchFamily="34" charset="0"/>
                        </a:rPr>
                        <a:t>9.6 Days</a:t>
                      </a:r>
                    </a:p>
                  </a:txBody>
                  <a:tcPr marL="68580" marR="68580" marT="0" marB="0" anchor="ctr"/>
                </a:tc>
                <a:extLst>
                  <a:ext uri="{0D108BD9-81ED-4DB2-BD59-A6C34878D82A}">
                    <a16:rowId xmlns:a16="http://schemas.microsoft.com/office/drawing/2014/main" val="2969989147"/>
                  </a:ext>
                </a:extLst>
              </a:tr>
            </a:tbl>
          </a:graphicData>
        </a:graphic>
      </p:graphicFrame>
      <p:sp>
        <p:nvSpPr>
          <p:cNvPr id="3" name="TextBox 2">
            <a:extLst>
              <a:ext uri="{FF2B5EF4-FFF2-40B4-BE49-F238E27FC236}">
                <a16:creationId xmlns:a16="http://schemas.microsoft.com/office/drawing/2014/main" id="{D259D4A4-C5DF-6708-AECC-2B4516ED500B}"/>
              </a:ext>
            </a:extLst>
          </p:cNvPr>
          <p:cNvSpPr txBox="1"/>
          <p:nvPr/>
        </p:nvSpPr>
        <p:spPr>
          <a:xfrm>
            <a:off x="611928" y="5607484"/>
            <a:ext cx="707722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atin typeface="Calibri" panose="020F0502020204030204"/>
              </a:rPr>
              <a:t>Time represents the average number of days.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1200" cap="none" spc="0" normalizeH="0" baseline="0" noProof="0">
                <a:ln>
                  <a:noFill/>
                </a:ln>
                <a:effectLst/>
                <a:uLnTx/>
                <a:uFillTx/>
                <a:latin typeface="Calibri" panose="020F0502020204030204"/>
                <a:ea typeface="+mn-ea"/>
                <a:cs typeface="+mn-cs"/>
              </a:rPr>
              <a:t>Primary substance reported at treatment admission for 821 participants.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i="0" u="none" strike="noStrike" kern="1200" cap="none" spc="0" normalizeH="0" baseline="0" noProof="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1698320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E57F488-0BAF-D91A-7D28-CC4699DC1178}"/>
              </a:ext>
            </a:extLst>
          </p:cNvPr>
          <p:cNvSpPr/>
          <p:nvPr/>
        </p:nvSpPr>
        <p:spPr>
          <a:xfrm>
            <a:off x="0" y="0"/>
            <a:ext cx="4581053" cy="6858000"/>
          </a:xfrm>
          <a:prstGeom prst="rect">
            <a:avLst/>
          </a:prstGeom>
          <a:solidFill>
            <a:srgbClr val="3494BA"/>
          </a:solidFill>
          <a:ln>
            <a:solidFill>
              <a:srgbClr val="4098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08F1CE58-7EBF-9E90-F970-9236CF1EF08D}"/>
              </a:ext>
            </a:extLst>
          </p:cNvPr>
          <p:cNvSpPr txBox="1">
            <a:spLocks/>
          </p:cNvSpPr>
          <p:nvPr/>
        </p:nvSpPr>
        <p:spPr>
          <a:xfrm>
            <a:off x="249075" y="640615"/>
            <a:ext cx="4082902" cy="55767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solidFill>
                  <a:schemeClr val="bg1"/>
                </a:solidFill>
              </a:rPr>
              <a:t>EIFTC</a:t>
            </a:r>
          </a:p>
          <a:p>
            <a:pPr algn="ctr"/>
            <a:r>
              <a:rPr lang="en-US" sz="4800">
                <a:solidFill>
                  <a:schemeClr val="bg1"/>
                </a:solidFill>
              </a:rPr>
              <a:t>Time in SUD Treatment</a:t>
            </a:r>
          </a:p>
        </p:txBody>
      </p:sp>
      <p:graphicFrame>
        <p:nvGraphicFramePr>
          <p:cNvPr id="6" name="Content Placeholder 2">
            <a:extLst>
              <a:ext uri="{FF2B5EF4-FFF2-40B4-BE49-F238E27FC236}">
                <a16:creationId xmlns:a16="http://schemas.microsoft.com/office/drawing/2014/main" id="{4F88F0C7-CA90-B4CC-326E-FAEF105CCA05}"/>
              </a:ext>
            </a:extLst>
          </p:cNvPr>
          <p:cNvGraphicFramePr>
            <a:graphicFrameLocks noGrp="1"/>
          </p:cNvGraphicFramePr>
          <p:nvPr>
            <p:ph idx="1"/>
            <p:extLst>
              <p:ext uri="{D42A27DB-BD31-4B8C-83A1-F6EECF244321}">
                <p14:modId xmlns:p14="http://schemas.microsoft.com/office/powerpoint/2010/main" val="305367693"/>
              </p:ext>
            </p:extLst>
          </p:nvPr>
        </p:nvGraphicFramePr>
        <p:xfrm>
          <a:off x="5082363" y="425479"/>
          <a:ext cx="6622312" cy="55363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591B9D33-7934-DC8F-200D-0FC57CB7C0C0}"/>
              </a:ext>
            </a:extLst>
          </p:cNvPr>
          <p:cNvSpPr txBox="1"/>
          <p:nvPr/>
        </p:nvSpPr>
        <p:spPr>
          <a:xfrm>
            <a:off x="5082363" y="5934670"/>
            <a:ext cx="6773306" cy="923330"/>
          </a:xfrm>
          <a:prstGeom prst="rect">
            <a:avLst/>
          </a:prstGeom>
          <a:noFill/>
        </p:spPr>
        <p:txBody>
          <a:bodyPr wrap="square">
            <a:spAutoFit/>
          </a:bodyPr>
          <a:lstStyle/>
          <a:p>
            <a:r>
              <a:rPr lang="en-US" sz="1800">
                <a:latin typeface="Calibri" panose="020F0502020204030204"/>
              </a:rPr>
              <a:t>These represent the overall mean time participants had in treatment.</a:t>
            </a:r>
          </a:p>
          <a:p>
            <a:r>
              <a:rPr lang="en-US">
                <a:latin typeface="Calibri" panose="020F0502020204030204"/>
              </a:rPr>
              <a:t>Data status available for 505 participants overall and 502 participants with an identified primary substance.</a:t>
            </a:r>
            <a:r>
              <a:rPr lang="en-US" sz="1800">
                <a:latin typeface="Calibri" panose="020F0502020204030204"/>
              </a:rPr>
              <a:t> </a:t>
            </a:r>
            <a:endParaRPr lang="en-US"/>
          </a:p>
        </p:txBody>
      </p:sp>
    </p:spTree>
    <p:extLst>
      <p:ext uri="{BB962C8B-B14F-4D97-AF65-F5344CB8AC3E}">
        <p14:creationId xmlns:p14="http://schemas.microsoft.com/office/powerpoint/2010/main" val="1437280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E57F488-0BAF-D91A-7D28-CC4699DC1178}"/>
              </a:ext>
            </a:extLst>
          </p:cNvPr>
          <p:cNvSpPr/>
          <p:nvPr/>
        </p:nvSpPr>
        <p:spPr>
          <a:xfrm>
            <a:off x="0" y="0"/>
            <a:ext cx="4581053" cy="6858000"/>
          </a:xfrm>
          <a:prstGeom prst="rect">
            <a:avLst/>
          </a:prstGeom>
          <a:solidFill>
            <a:srgbClr val="3494BA"/>
          </a:solidFill>
          <a:ln>
            <a:solidFill>
              <a:srgbClr val="4098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08F1CE58-7EBF-9E90-F970-9236CF1EF08D}"/>
              </a:ext>
            </a:extLst>
          </p:cNvPr>
          <p:cNvSpPr txBox="1">
            <a:spLocks/>
          </p:cNvSpPr>
          <p:nvPr/>
        </p:nvSpPr>
        <p:spPr>
          <a:xfrm>
            <a:off x="249075" y="640615"/>
            <a:ext cx="4082902" cy="55767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solidFill>
                  <a:schemeClr val="bg1"/>
                </a:solidFill>
              </a:rPr>
              <a:t>EIFTC</a:t>
            </a:r>
          </a:p>
          <a:p>
            <a:pPr algn="ctr"/>
            <a:r>
              <a:rPr lang="en-US" sz="4800">
                <a:solidFill>
                  <a:schemeClr val="bg1"/>
                </a:solidFill>
              </a:rPr>
              <a:t>SUD Treatment Discharge Status</a:t>
            </a:r>
          </a:p>
        </p:txBody>
      </p:sp>
      <p:graphicFrame>
        <p:nvGraphicFramePr>
          <p:cNvPr id="6" name="Content Placeholder 2">
            <a:extLst>
              <a:ext uri="{FF2B5EF4-FFF2-40B4-BE49-F238E27FC236}">
                <a16:creationId xmlns:a16="http://schemas.microsoft.com/office/drawing/2014/main" id="{4F88F0C7-CA90-B4CC-326E-FAEF105CCA05}"/>
              </a:ext>
            </a:extLst>
          </p:cNvPr>
          <p:cNvGraphicFramePr>
            <a:graphicFrameLocks noGrp="1"/>
          </p:cNvGraphicFramePr>
          <p:nvPr>
            <p:ph idx="1"/>
            <p:extLst>
              <p:ext uri="{D42A27DB-BD31-4B8C-83A1-F6EECF244321}">
                <p14:modId xmlns:p14="http://schemas.microsoft.com/office/powerpoint/2010/main" val="803961398"/>
              </p:ext>
            </p:extLst>
          </p:nvPr>
        </p:nvGraphicFramePr>
        <p:xfrm>
          <a:off x="5082363" y="540048"/>
          <a:ext cx="6622312" cy="55363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0649F526-0AE6-9AD6-6555-1FADC0D9EFAD}"/>
              </a:ext>
            </a:extLst>
          </p:cNvPr>
          <p:cNvSpPr txBox="1"/>
          <p:nvPr/>
        </p:nvSpPr>
        <p:spPr>
          <a:xfrm>
            <a:off x="5082363" y="6168992"/>
            <a:ext cx="6622312" cy="646331"/>
          </a:xfrm>
          <a:prstGeom prst="rect">
            <a:avLst/>
          </a:prstGeom>
          <a:noFill/>
        </p:spPr>
        <p:txBody>
          <a:bodyPr wrap="square">
            <a:spAutoFit/>
          </a:bodyPr>
          <a:lstStyle/>
          <a:p>
            <a:r>
              <a:rPr lang="en-US">
                <a:latin typeface="Calibri" panose="020F0502020204030204"/>
              </a:rPr>
              <a:t>Discharge status available for 636 participants overall and 632 participants with an identified primary substance.</a:t>
            </a:r>
            <a:r>
              <a:rPr lang="en-US" sz="1800">
                <a:latin typeface="Calibri" panose="020F0502020204030204"/>
              </a:rPr>
              <a:t> </a:t>
            </a:r>
            <a:endParaRPr lang="en-US"/>
          </a:p>
        </p:txBody>
      </p:sp>
    </p:spTree>
    <p:extLst>
      <p:ext uri="{BB962C8B-B14F-4D97-AF65-F5344CB8AC3E}">
        <p14:creationId xmlns:p14="http://schemas.microsoft.com/office/powerpoint/2010/main" val="1282025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E57F488-0BAF-D91A-7D28-CC4699DC1178}"/>
              </a:ext>
            </a:extLst>
          </p:cNvPr>
          <p:cNvSpPr/>
          <p:nvPr/>
        </p:nvSpPr>
        <p:spPr>
          <a:xfrm>
            <a:off x="0" y="0"/>
            <a:ext cx="4581053" cy="6858000"/>
          </a:xfrm>
          <a:prstGeom prst="rect">
            <a:avLst/>
          </a:prstGeom>
          <a:solidFill>
            <a:srgbClr val="3494BA"/>
          </a:solidFill>
          <a:ln>
            <a:solidFill>
              <a:srgbClr val="4098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08F1CE58-7EBF-9E90-F970-9236CF1EF08D}"/>
              </a:ext>
            </a:extLst>
          </p:cNvPr>
          <p:cNvSpPr txBox="1">
            <a:spLocks/>
          </p:cNvSpPr>
          <p:nvPr/>
        </p:nvSpPr>
        <p:spPr>
          <a:xfrm>
            <a:off x="361365" y="640615"/>
            <a:ext cx="3858322" cy="55767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solidFill>
                  <a:schemeClr val="bg1"/>
                </a:solidFill>
              </a:rPr>
              <a:t>Next Steps and Considerations</a:t>
            </a:r>
          </a:p>
        </p:txBody>
      </p:sp>
      <p:graphicFrame>
        <p:nvGraphicFramePr>
          <p:cNvPr id="4" name="Content Placeholder 4">
            <a:extLst>
              <a:ext uri="{FF2B5EF4-FFF2-40B4-BE49-F238E27FC236}">
                <a16:creationId xmlns:a16="http://schemas.microsoft.com/office/drawing/2014/main" id="{0759183B-CD7E-24C2-0F08-D24A3F6EA010}"/>
              </a:ext>
            </a:extLst>
          </p:cNvPr>
          <p:cNvGraphicFramePr>
            <a:graphicFrameLocks noGrp="1"/>
          </p:cNvGraphicFramePr>
          <p:nvPr>
            <p:ph idx="1"/>
            <p:extLst>
              <p:ext uri="{D42A27DB-BD31-4B8C-83A1-F6EECF244321}">
                <p14:modId xmlns:p14="http://schemas.microsoft.com/office/powerpoint/2010/main" val="2128892862"/>
              </p:ext>
            </p:extLst>
          </p:nvPr>
        </p:nvGraphicFramePr>
        <p:xfrm>
          <a:off x="5167422" y="570693"/>
          <a:ext cx="6447648" cy="5716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36858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9254431-BC99-4791-BED2-9391DC718D77}"/>
              </a:ext>
            </a:extLst>
          </p:cNvPr>
          <p:cNvSpPr>
            <a:spLocks noGrp="1"/>
          </p:cNvSpPr>
          <p:nvPr>
            <p:ph type="title"/>
          </p:nvPr>
        </p:nvSpPr>
        <p:spPr>
          <a:xfrm>
            <a:off x="524741" y="620392"/>
            <a:ext cx="3808268" cy="5504688"/>
          </a:xfrm>
        </p:spPr>
        <p:txBody>
          <a:bodyPr>
            <a:normAutofit/>
          </a:bodyPr>
          <a:lstStyle/>
          <a:p>
            <a:r>
              <a:rPr lang="en-US" sz="5600">
                <a:solidFill>
                  <a:schemeClr val="bg1"/>
                </a:solidFill>
              </a:rPr>
              <a:t>Topics for Today’s Presentation</a:t>
            </a:r>
          </a:p>
        </p:txBody>
      </p:sp>
      <p:graphicFrame>
        <p:nvGraphicFramePr>
          <p:cNvPr id="7" name="Content Placeholder 4">
            <a:extLst>
              <a:ext uri="{FF2B5EF4-FFF2-40B4-BE49-F238E27FC236}">
                <a16:creationId xmlns:a16="http://schemas.microsoft.com/office/drawing/2014/main" id="{896E18F8-F4BD-A91E-BBF7-50DDA60E3020}"/>
              </a:ext>
            </a:extLst>
          </p:cNvPr>
          <p:cNvGraphicFramePr>
            <a:graphicFrameLocks noGrp="1"/>
          </p:cNvGraphicFramePr>
          <p:nvPr>
            <p:ph idx="1"/>
            <p:extLst>
              <p:ext uri="{D42A27DB-BD31-4B8C-83A1-F6EECF244321}">
                <p14:modId xmlns:p14="http://schemas.microsoft.com/office/powerpoint/2010/main" val="700046079"/>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2541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7C1935-C2B5-CFAD-B404-97B27A405A9B}"/>
              </a:ext>
            </a:extLst>
          </p:cNvPr>
          <p:cNvSpPr>
            <a:spLocks noGrp="1"/>
          </p:cNvSpPr>
          <p:nvPr>
            <p:ph type="title"/>
          </p:nvPr>
        </p:nvSpPr>
        <p:spPr>
          <a:xfrm>
            <a:off x="838200" y="-10510"/>
            <a:ext cx="10515600" cy="1325563"/>
          </a:xfrm>
        </p:spPr>
        <p:txBody>
          <a:bodyPr/>
          <a:lstStyle/>
          <a:p>
            <a:pPr algn="ctr"/>
            <a:r>
              <a:rPr lang="en-US">
                <a:solidFill>
                  <a:schemeClr val="accent1"/>
                </a:solidFill>
                <a:latin typeface="+mn-lt"/>
              </a:rPr>
              <a:t>Sacramento County Family Treatment Courts</a:t>
            </a:r>
          </a:p>
        </p:txBody>
      </p:sp>
      <p:graphicFrame>
        <p:nvGraphicFramePr>
          <p:cNvPr id="3" name="Table 6">
            <a:extLst>
              <a:ext uri="{FF2B5EF4-FFF2-40B4-BE49-F238E27FC236}">
                <a16:creationId xmlns:a16="http://schemas.microsoft.com/office/drawing/2014/main" id="{F48E4684-DFB8-D04E-1605-72CD81A65582}"/>
              </a:ext>
            </a:extLst>
          </p:cNvPr>
          <p:cNvGraphicFramePr>
            <a:graphicFrameLocks noGrp="1"/>
          </p:cNvGraphicFramePr>
          <p:nvPr>
            <p:extLst>
              <p:ext uri="{D42A27DB-BD31-4B8C-83A1-F6EECF244321}">
                <p14:modId xmlns:p14="http://schemas.microsoft.com/office/powerpoint/2010/main" val="1283599757"/>
              </p:ext>
            </p:extLst>
          </p:nvPr>
        </p:nvGraphicFramePr>
        <p:xfrm>
          <a:off x="630620" y="1208690"/>
          <a:ext cx="10930758" cy="5290757"/>
        </p:xfrm>
        <a:graphic>
          <a:graphicData uri="http://schemas.openxmlformats.org/drawingml/2006/table">
            <a:tbl>
              <a:tblPr firstRow="1" bandRow="1">
                <a:tableStyleId>{5C22544A-7EE6-4342-B048-85BDC9FD1C3A}</a:tableStyleId>
              </a:tblPr>
              <a:tblGrid>
                <a:gridCol w="1422400">
                  <a:extLst>
                    <a:ext uri="{9D8B030D-6E8A-4147-A177-3AD203B41FA5}">
                      <a16:colId xmlns:a16="http://schemas.microsoft.com/office/drawing/2014/main" val="2595913475"/>
                    </a:ext>
                  </a:extLst>
                </a:gridCol>
                <a:gridCol w="1422400">
                  <a:extLst>
                    <a:ext uri="{9D8B030D-6E8A-4147-A177-3AD203B41FA5}">
                      <a16:colId xmlns:a16="http://schemas.microsoft.com/office/drawing/2014/main" val="1508788598"/>
                    </a:ext>
                  </a:extLst>
                </a:gridCol>
                <a:gridCol w="1422400">
                  <a:extLst>
                    <a:ext uri="{9D8B030D-6E8A-4147-A177-3AD203B41FA5}">
                      <a16:colId xmlns:a16="http://schemas.microsoft.com/office/drawing/2014/main" val="2108494537"/>
                    </a:ext>
                  </a:extLst>
                </a:gridCol>
                <a:gridCol w="3331779">
                  <a:extLst>
                    <a:ext uri="{9D8B030D-6E8A-4147-A177-3AD203B41FA5}">
                      <a16:colId xmlns:a16="http://schemas.microsoft.com/office/drawing/2014/main" val="2135428711"/>
                    </a:ext>
                  </a:extLst>
                </a:gridCol>
                <a:gridCol w="3331779">
                  <a:extLst>
                    <a:ext uri="{9D8B030D-6E8A-4147-A177-3AD203B41FA5}">
                      <a16:colId xmlns:a16="http://schemas.microsoft.com/office/drawing/2014/main" val="1513736200"/>
                    </a:ext>
                  </a:extLst>
                </a:gridCol>
              </a:tblGrid>
              <a:tr h="891975">
                <a:tc>
                  <a:txBody>
                    <a:bodyPr/>
                    <a:lstStyle/>
                    <a:p>
                      <a:r>
                        <a:rPr lang="en-US" sz="2400"/>
                        <a:t>Program</a:t>
                      </a:r>
                    </a:p>
                  </a:txBody>
                  <a:tcPr anchor="ctr"/>
                </a:tc>
                <a:tc>
                  <a:txBody>
                    <a:bodyPr/>
                    <a:lstStyle/>
                    <a:p>
                      <a:pPr algn="ctr"/>
                      <a:r>
                        <a:rPr lang="en-US" sz="2400"/>
                        <a:t>Start Date</a:t>
                      </a:r>
                    </a:p>
                  </a:txBody>
                  <a:tcPr anchor="ctr"/>
                </a:tc>
                <a:tc>
                  <a:txBody>
                    <a:bodyPr/>
                    <a:lstStyle/>
                    <a:p>
                      <a:pPr algn="ctr"/>
                      <a:r>
                        <a:rPr lang="en-US" sz="2400"/>
                        <a:t>Program Type</a:t>
                      </a:r>
                    </a:p>
                  </a:txBody>
                  <a:tcPr anchor="ctr"/>
                </a:tc>
                <a:tc>
                  <a:txBody>
                    <a:bodyPr/>
                    <a:lstStyle/>
                    <a:p>
                      <a:pPr algn="ctr"/>
                      <a:r>
                        <a:rPr lang="en-US" sz="2400"/>
                        <a:t>Target Population</a:t>
                      </a:r>
                    </a:p>
                  </a:txBody>
                  <a:tcPr anchor="ctr"/>
                </a:tc>
                <a:tc>
                  <a:txBody>
                    <a:bodyPr/>
                    <a:lstStyle/>
                    <a:p>
                      <a:pPr algn="ctr"/>
                      <a:r>
                        <a:rPr lang="en-US" sz="2400"/>
                        <a:t>Overarching Goal</a:t>
                      </a:r>
                    </a:p>
                  </a:txBody>
                  <a:tcPr anchor="ctr"/>
                </a:tc>
                <a:extLst>
                  <a:ext uri="{0D108BD9-81ED-4DB2-BD59-A6C34878D82A}">
                    <a16:rowId xmlns:a16="http://schemas.microsoft.com/office/drawing/2014/main" val="2975874257"/>
                  </a:ext>
                </a:extLst>
              </a:tr>
              <a:tr h="2199391">
                <a:tc>
                  <a:txBody>
                    <a:bodyPr/>
                    <a:lstStyle/>
                    <a:p>
                      <a:r>
                        <a:rPr lang="en-US" sz="2400" b="0"/>
                        <a:t>DFTC</a:t>
                      </a:r>
                    </a:p>
                  </a:txBody>
                  <a:tcPr anchor="ctr"/>
                </a:tc>
                <a:tc>
                  <a:txBody>
                    <a:bodyPr/>
                    <a:lstStyle/>
                    <a:p>
                      <a:pPr algn="ctr"/>
                      <a:r>
                        <a:rPr lang="en-US" sz="2400"/>
                        <a:t>2001</a:t>
                      </a:r>
                    </a:p>
                  </a:txBody>
                  <a:tcPr anchor="ctr"/>
                </a:tc>
                <a:tc>
                  <a:txBody>
                    <a:bodyPr/>
                    <a:lstStyle/>
                    <a:p>
                      <a:pPr algn="ctr"/>
                      <a:r>
                        <a:rPr lang="en-US" sz="2400"/>
                        <a:t>Court ordered</a:t>
                      </a:r>
                    </a:p>
                  </a:txBody>
                  <a:tcPr anchor="ctr"/>
                </a:tc>
                <a:tc>
                  <a:txBody>
                    <a:bodyPr/>
                    <a:lstStyle/>
                    <a:p>
                      <a:r>
                        <a:rPr lang="en-US" sz="2400"/>
                        <a:t>Families with a child removed from their parents’ custody as a result of parental substance use</a:t>
                      </a:r>
                    </a:p>
                  </a:txBody>
                  <a:tcPr anchor="ctr"/>
                </a:tc>
                <a:tc>
                  <a:txBody>
                    <a:bodyPr/>
                    <a:lstStyle/>
                    <a:p>
                      <a:r>
                        <a:rPr lang="en-US" sz="2400"/>
                        <a:t>Reunify children with their parents and keep children from re-entering out-of-home care</a:t>
                      </a:r>
                    </a:p>
                  </a:txBody>
                  <a:tcPr anchor="ctr"/>
                </a:tc>
                <a:extLst>
                  <a:ext uri="{0D108BD9-81ED-4DB2-BD59-A6C34878D82A}">
                    <a16:rowId xmlns:a16="http://schemas.microsoft.com/office/drawing/2014/main" val="2898099320"/>
                  </a:ext>
                </a:extLst>
              </a:tr>
              <a:tr h="2199391">
                <a:tc>
                  <a:txBody>
                    <a:bodyPr/>
                    <a:lstStyle/>
                    <a:p>
                      <a:r>
                        <a:rPr lang="en-US" sz="2400" b="0"/>
                        <a:t>EIFTC</a:t>
                      </a:r>
                    </a:p>
                  </a:txBody>
                  <a:tcPr anchor="ctr"/>
                </a:tc>
                <a:tc>
                  <a:txBody>
                    <a:bodyPr/>
                    <a:lstStyle/>
                    <a:p>
                      <a:pPr algn="ctr"/>
                      <a:r>
                        <a:rPr lang="en-US" sz="2400"/>
                        <a:t>2007</a:t>
                      </a:r>
                    </a:p>
                  </a:txBody>
                  <a:tcPr anchor="ctr"/>
                </a:tc>
                <a:tc>
                  <a:txBody>
                    <a:bodyPr/>
                    <a:lstStyle/>
                    <a:p>
                      <a:pPr algn="ctr"/>
                      <a:r>
                        <a:rPr lang="en-US" sz="2400"/>
                        <a:t>Voluntary</a:t>
                      </a:r>
                    </a:p>
                  </a:txBody>
                  <a:tcPr anchor="ctr"/>
                </a:tc>
                <a:tc>
                  <a:txBody>
                    <a:bodyPr/>
                    <a:lstStyle/>
                    <a:p>
                      <a:r>
                        <a:rPr lang="en-US" sz="2400"/>
                        <a:t>Families with a child at risk of removal as a result of parental substance use</a:t>
                      </a:r>
                    </a:p>
                  </a:txBody>
                  <a:tcPr anchor="ctr"/>
                </a:tc>
                <a:tc>
                  <a:txBody>
                    <a:bodyPr/>
                    <a:lstStyle/>
                    <a:p>
                      <a:r>
                        <a:rPr lang="en-US" sz="2400"/>
                        <a:t>Keep children safely in the care of their parent(s)</a:t>
                      </a:r>
                    </a:p>
                  </a:txBody>
                  <a:tcPr anchor="ctr"/>
                </a:tc>
                <a:extLst>
                  <a:ext uri="{0D108BD9-81ED-4DB2-BD59-A6C34878D82A}">
                    <a16:rowId xmlns:a16="http://schemas.microsoft.com/office/drawing/2014/main" val="2157537854"/>
                  </a:ext>
                </a:extLst>
              </a:tr>
            </a:tbl>
          </a:graphicData>
        </a:graphic>
      </p:graphicFrame>
    </p:spTree>
    <p:extLst>
      <p:ext uri="{BB962C8B-B14F-4D97-AF65-F5344CB8AC3E}">
        <p14:creationId xmlns:p14="http://schemas.microsoft.com/office/powerpoint/2010/main" val="4223646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ADFF9BE-FF1B-4A8A-6649-114A89789B44}"/>
              </a:ext>
            </a:extLst>
          </p:cNvPr>
          <p:cNvSpPr>
            <a:spLocks noGrp="1"/>
          </p:cNvSpPr>
          <p:nvPr>
            <p:ph type="title"/>
          </p:nvPr>
        </p:nvSpPr>
        <p:spPr>
          <a:xfrm>
            <a:off x="838200" y="557188"/>
            <a:ext cx="10515600" cy="1133499"/>
          </a:xfrm>
        </p:spPr>
        <p:txBody>
          <a:bodyPr>
            <a:normAutofit/>
          </a:bodyPr>
          <a:lstStyle/>
          <a:p>
            <a:pPr algn="ctr"/>
            <a:r>
              <a:rPr lang="en-US" sz="4800">
                <a:solidFill>
                  <a:srgbClr val="4098C6"/>
                </a:solidFill>
                <a:latin typeface="+mn-lt"/>
              </a:rPr>
              <a:t>Data Limitations</a:t>
            </a:r>
          </a:p>
        </p:txBody>
      </p:sp>
      <p:graphicFrame>
        <p:nvGraphicFramePr>
          <p:cNvPr id="5" name="Content Placeholder 2">
            <a:extLst>
              <a:ext uri="{FF2B5EF4-FFF2-40B4-BE49-F238E27FC236}">
                <a16:creationId xmlns:a16="http://schemas.microsoft.com/office/drawing/2014/main" id="{324A6BB6-68CC-07BA-FAEC-15F03FD047FE}"/>
              </a:ext>
            </a:extLst>
          </p:cNvPr>
          <p:cNvGraphicFramePr>
            <a:graphicFrameLocks noGrp="1"/>
          </p:cNvGraphicFramePr>
          <p:nvPr>
            <p:ph idx="1"/>
            <p:extLst>
              <p:ext uri="{D42A27DB-BD31-4B8C-83A1-F6EECF244321}">
                <p14:modId xmlns:p14="http://schemas.microsoft.com/office/powerpoint/2010/main" val="838722971"/>
              </p:ext>
            </p:extLst>
          </p:nvPr>
        </p:nvGraphicFramePr>
        <p:xfrm>
          <a:off x="838200" y="1690687"/>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5857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DAD12-717D-BA37-D87D-EE94E3B7CC83}"/>
              </a:ext>
            </a:extLst>
          </p:cNvPr>
          <p:cNvSpPr>
            <a:spLocks noGrp="1"/>
          </p:cNvSpPr>
          <p:nvPr>
            <p:ph type="title"/>
          </p:nvPr>
        </p:nvSpPr>
        <p:spPr>
          <a:xfrm>
            <a:off x="524741" y="620392"/>
            <a:ext cx="3808268" cy="5504688"/>
          </a:xfrm>
        </p:spPr>
        <p:txBody>
          <a:bodyPr>
            <a:normAutofit/>
          </a:bodyPr>
          <a:lstStyle/>
          <a:p>
            <a:r>
              <a:rPr lang="en-US" sz="4800">
                <a:solidFill>
                  <a:srgbClr val="3494BA"/>
                </a:solidFill>
                <a:latin typeface="+mn-lt"/>
              </a:rPr>
              <a:t>Substance Use Disorder and Recovery Outcomes in DFTC</a:t>
            </a:r>
          </a:p>
        </p:txBody>
      </p:sp>
      <p:graphicFrame>
        <p:nvGraphicFramePr>
          <p:cNvPr id="5" name="Content Placeholder 2">
            <a:extLst>
              <a:ext uri="{FF2B5EF4-FFF2-40B4-BE49-F238E27FC236}">
                <a16:creationId xmlns:a16="http://schemas.microsoft.com/office/drawing/2014/main" id="{909A22DC-3F3A-6632-D5EE-9B7DE91A3584}"/>
              </a:ext>
            </a:extLst>
          </p:cNvPr>
          <p:cNvGraphicFramePr>
            <a:graphicFrameLocks/>
          </p:cNvGraphicFramePr>
          <p:nvPr>
            <p:extLst>
              <p:ext uri="{D42A27DB-BD31-4B8C-83A1-F6EECF244321}">
                <p14:modId xmlns:p14="http://schemas.microsoft.com/office/powerpoint/2010/main" val="341101463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0413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94E4F-B742-45C3-BC7C-6BBE5715C8F5}"/>
              </a:ext>
            </a:extLst>
          </p:cNvPr>
          <p:cNvSpPr>
            <a:spLocks noGrp="1"/>
          </p:cNvSpPr>
          <p:nvPr>
            <p:ph type="title"/>
          </p:nvPr>
        </p:nvSpPr>
        <p:spPr>
          <a:xfrm>
            <a:off x="610392" y="2044675"/>
            <a:ext cx="2752354" cy="2709275"/>
          </a:xfrm>
          <a:prstGeom prst="ellipse">
            <a:avLst/>
          </a:prstGeom>
          <a:solidFill>
            <a:srgbClr val="3494BA"/>
          </a:solidFill>
          <a:ln w="174625" cmpd="thinThick">
            <a:solidFill>
              <a:srgbClr val="3494BA"/>
            </a:solidFill>
          </a:ln>
        </p:spPr>
        <p:txBody>
          <a:bodyPr vert="horz" lIns="91440" tIns="45720" rIns="91440" bIns="45720" rtlCol="0" anchor="ctr">
            <a:normAutofit/>
          </a:bodyPr>
          <a:lstStyle/>
          <a:p>
            <a:pPr algn="ctr"/>
            <a:r>
              <a:rPr lang="en-US" sz="2400" b="1">
                <a:solidFill>
                  <a:schemeClr val="bg1"/>
                </a:solidFill>
              </a:rPr>
              <a:t>736 Parents </a:t>
            </a:r>
            <a:br>
              <a:rPr lang="en-US" sz="2400" b="1">
                <a:solidFill>
                  <a:schemeClr val="bg1"/>
                </a:solidFill>
              </a:rPr>
            </a:br>
            <a:r>
              <a:rPr lang="en-US" sz="2400" b="1">
                <a:solidFill>
                  <a:schemeClr val="bg1"/>
                </a:solidFill>
              </a:rPr>
              <a:t>in DFTC</a:t>
            </a:r>
            <a:endParaRPr lang="en-US" sz="2400" b="1" kern="1200">
              <a:solidFill>
                <a:schemeClr val="bg1"/>
              </a:solidFill>
              <a:latin typeface="+mj-lt"/>
              <a:ea typeface="+mj-ea"/>
              <a:cs typeface="+mj-cs"/>
            </a:endParaRPr>
          </a:p>
        </p:txBody>
      </p:sp>
      <p:graphicFrame>
        <p:nvGraphicFramePr>
          <p:cNvPr id="9" name="Content Placeholder 2">
            <a:extLst>
              <a:ext uri="{FF2B5EF4-FFF2-40B4-BE49-F238E27FC236}">
                <a16:creationId xmlns:a16="http://schemas.microsoft.com/office/drawing/2014/main" id="{F3E6DD91-DA24-CB6E-C37A-5E1B32954A71}"/>
              </a:ext>
            </a:extLst>
          </p:cNvPr>
          <p:cNvGraphicFramePr>
            <a:graphicFrameLocks noGrp="1"/>
          </p:cNvGraphicFramePr>
          <p:nvPr>
            <p:ph idx="1"/>
            <p:extLst>
              <p:ext uri="{D42A27DB-BD31-4B8C-83A1-F6EECF244321}">
                <p14:modId xmlns:p14="http://schemas.microsoft.com/office/powerpoint/2010/main" val="2566500324"/>
              </p:ext>
            </p:extLst>
          </p:nvPr>
        </p:nvGraphicFramePr>
        <p:xfrm>
          <a:off x="3941380" y="231006"/>
          <a:ext cx="7412420" cy="6405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2185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E57F488-0BAF-D91A-7D28-CC4699DC1178}"/>
              </a:ext>
            </a:extLst>
          </p:cNvPr>
          <p:cNvSpPr/>
          <p:nvPr/>
        </p:nvSpPr>
        <p:spPr>
          <a:xfrm>
            <a:off x="0" y="0"/>
            <a:ext cx="4581053" cy="6858000"/>
          </a:xfrm>
          <a:prstGeom prst="rect">
            <a:avLst/>
          </a:prstGeom>
          <a:solidFill>
            <a:srgbClr val="3494BA"/>
          </a:solidFill>
          <a:ln>
            <a:solidFill>
              <a:srgbClr val="4098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21B90D10-AC8C-D3A1-1909-C244EFD8021C}"/>
              </a:ext>
            </a:extLst>
          </p:cNvPr>
          <p:cNvSpPr txBox="1"/>
          <p:nvPr/>
        </p:nvSpPr>
        <p:spPr>
          <a:xfrm>
            <a:off x="5217428" y="6071117"/>
            <a:ext cx="6322058"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a:ln>
                  <a:noFill/>
                </a:ln>
                <a:effectLst/>
                <a:uLnTx/>
                <a:uFillTx/>
                <a:latin typeface="Calibri" panose="020F0502020204030204"/>
                <a:ea typeface="+mn-ea"/>
                <a:cs typeface="+mn-cs"/>
              </a:rPr>
              <a:t>*This does not signify that only this percentage of participants accessed treatment; only that this was the percentage of participants for whom data were available.</a:t>
            </a:r>
          </a:p>
        </p:txBody>
      </p:sp>
      <p:sp>
        <p:nvSpPr>
          <p:cNvPr id="7" name="Title 1">
            <a:extLst>
              <a:ext uri="{FF2B5EF4-FFF2-40B4-BE49-F238E27FC236}">
                <a16:creationId xmlns:a16="http://schemas.microsoft.com/office/drawing/2014/main" id="{08F1CE58-7EBF-9E90-F970-9236CF1EF08D}"/>
              </a:ext>
            </a:extLst>
          </p:cNvPr>
          <p:cNvSpPr txBox="1">
            <a:spLocks/>
          </p:cNvSpPr>
          <p:nvPr/>
        </p:nvSpPr>
        <p:spPr>
          <a:xfrm>
            <a:off x="535802" y="640615"/>
            <a:ext cx="3509448" cy="55767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solidFill>
                  <a:schemeClr val="bg1"/>
                </a:solidFill>
              </a:rPr>
              <a:t>DFTC</a:t>
            </a:r>
          </a:p>
          <a:p>
            <a:pPr algn="ctr"/>
            <a:r>
              <a:rPr lang="en-US" sz="4800">
                <a:solidFill>
                  <a:schemeClr val="bg1"/>
                </a:solidFill>
              </a:rPr>
              <a:t>Access to Treatment</a:t>
            </a:r>
          </a:p>
        </p:txBody>
      </p:sp>
      <p:grpSp>
        <p:nvGrpSpPr>
          <p:cNvPr id="3" name="Group 2">
            <a:extLst>
              <a:ext uri="{FF2B5EF4-FFF2-40B4-BE49-F238E27FC236}">
                <a16:creationId xmlns:a16="http://schemas.microsoft.com/office/drawing/2014/main" id="{0C64F245-0934-60EE-274D-8F62C95B36EA}"/>
              </a:ext>
            </a:extLst>
          </p:cNvPr>
          <p:cNvGrpSpPr/>
          <p:nvPr/>
        </p:nvGrpSpPr>
        <p:grpSpPr>
          <a:xfrm>
            <a:off x="5401341" y="1626781"/>
            <a:ext cx="5954232" cy="3604437"/>
            <a:chOff x="521579" y="605216"/>
            <a:chExt cx="4682211" cy="2973204"/>
          </a:xfrm>
          <a:solidFill>
            <a:schemeClr val="accent5">
              <a:lumMod val="20000"/>
              <a:lumOff val="80000"/>
            </a:schemeClr>
          </a:solidFill>
        </p:grpSpPr>
        <p:sp>
          <p:nvSpPr>
            <p:cNvPr id="4" name="Rectangle: Rounded Corners 3">
              <a:extLst>
                <a:ext uri="{FF2B5EF4-FFF2-40B4-BE49-F238E27FC236}">
                  <a16:creationId xmlns:a16="http://schemas.microsoft.com/office/drawing/2014/main" id="{417286A9-9A95-EC23-54FA-E68F0211131B}"/>
                </a:ext>
              </a:extLst>
            </p:cNvPr>
            <p:cNvSpPr/>
            <p:nvPr/>
          </p:nvSpPr>
          <p:spPr>
            <a:xfrm>
              <a:off x="521579" y="605216"/>
              <a:ext cx="4682211" cy="2973204"/>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6" name="Rectangle: Rounded Corners 5">
              <a:extLst>
                <a:ext uri="{FF2B5EF4-FFF2-40B4-BE49-F238E27FC236}">
                  <a16:creationId xmlns:a16="http://schemas.microsoft.com/office/drawing/2014/main" id="{E4B6B392-C3B4-F391-335B-47EF5CE532EE}"/>
                </a:ext>
              </a:extLst>
            </p:cNvPr>
            <p:cNvSpPr txBox="1"/>
            <p:nvPr/>
          </p:nvSpPr>
          <p:spPr>
            <a:xfrm>
              <a:off x="608661" y="692298"/>
              <a:ext cx="4508047" cy="2799040"/>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0" i="0" kern="1200" baseline="0"/>
                <a:t>SUD treatment data were available for </a:t>
              </a:r>
              <a:r>
                <a:rPr lang="en-US" sz="3600" i="0" kern="1200" baseline="0"/>
                <a:t>70.8% (n=521) </a:t>
              </a:r>
              <a:r>
                <a:rPr lang="en-US" sz="3600" b="0" i="0" kern="1200" baseline="0"/>
                <a:t>of participants.*</a:t>
              </a:r>
              <a:endParaRPr lang="en-US" sz="3600" kern="1200"/>
            </a:p>
          </p:txBody>
        </p:sp>
      </p:grpSp>
    </p:spTree>
    <p:extLst>
      <p:ext uri="{BB962C8B-B14F-4D97-AF65-F5344CB8AC3E}">
        <p14:creationId xmlns:p14="http://schemas.microsoft.com/office/powerpoint/2010/main" val="2260796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E57F488-0BAF-D91A-7D28-CC4699DC1178}"/>
              </a:ext>
            </a:extLst>
          </p:cNvPr>
          <p:cNvSpPr/>
          <p:nvPr/>
        </p:nvSpPr>
        <p:spPr>
          <a:xfrm>
            <a:off x="0" y="0"/>
            <a:ext cx="4581053" cy="6858000"/>
          </a:xfrm>
          <a:prstGeom prst="rect">
            <a:avLst/>
          </a:prstGeom>
          <a:solidFill>
            <a:srgbClr val="3494BA"/>
          </a:solidFill>
          <a:ln>
            <a:solidFill>
              <a:srgbClr val="4098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08F1CE58-7EBF-9E90-F970-9236CF1EF08D}"/>
              </a:ext>
            </a:extLst>
          </p:cNvPr>
          <p:cNvSpPr txBox="1">
            <a:spLocks/>
          </p:cNvSpPr>
          <p:nvPr/>
        </p:nvSpPr>
        <p:spPr>
          <a:xfrm>
            <a:off x="535802" y="640615"/>
            <a:ext cx="3509448" cy="55767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solidFill>
                  <a:schemeClr val="bg1"/>
                </a:solidFill>
              </a:rPr>
              <a:t>DFTC</a:t>
            </a:r>
          </a:p>
          <a:p>
            <a:pPr algn="ctr"/>
            <a:r>
              <a:rPr lang="en-US" sz="4800">
                <a:solidFill>
                  <a:schemeClr val="bg1"/>
                </a:solidFill>
              </a:rPr>
              <a:t>Primary Substance Reported at Treatment Admission</a:t>
            </a:r>
          </a:p>
        </p:txBody>
      </p:sp>
      <p:sp>
        <p:nvSpPr>
          <p:cNvPr id="2" name="TextBox 1">
            <a:extLst>
              <a:ext uri="{FF2B5EF4-FFF2-40B4-BE49-F238E27FC236}">
                <a16:creationId xmlns:a16="http://schemas.microsoft.com/office/drawing/2014/main" id="{478E060E-1B3F-0457-7C05-28E843FA8EB4}"/>
              </a:ext>
            </a:extLst>
          </p:cNvPr>
          <p:cNvSpPr txBox="1"/>
          <p:nvPr/>
        </p:nvSpPr>
        <p:spPr>
          <a:xfrm>
            <a:off x="5023945" y="6051026"/>
            <a:ext cx="706295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i="0" u="none" strike="noStrike" kern="1200" cap="none" spc="0" normalizeH="0" baseline="0" noProof="0">
                <a:ln>
                  <a:noFill/>
                </a:ln>
                <a:effectLst/>
                <a:uLnTx/>
                <a:uFillTx/>
                <a:latin typeface="Calibri" panose="020F0502020204030204"/>
                <a:ea typeface="+mn-ea"/>
                <a:cs typeface="+mn-cs"/>
              </a:rPr>
              <a:t>Primary substance reported at treatment admission for 510 participants.</a:t>
            </a:r>
          </a:p>
        </p:txBody>
      </p:sp>
      <p:graphicFrame>
        <p:nvGraphicFramePr>
          <p:cNvPr id="9" name="Chart 8">
            <a:extLst>
              <a:ext uri="{FF2B5EF4-FFF2-40B4-BE49-F238E27FC236}">
                <a16:creationId xmlns:a16="http://schemas.microsoft.com/office/drawing/2014/main" id="{9AAF14FF-F283-1E68-2AB1-E85AB9E7F270}"/>
              </a:ext>
            </a:extLst>
          </p:cNvPr>
          <p:cNvGraphicFramePr/>
          <p:nvPr>
            <p:extLst>
              <p:ext uri="{D42A27DB-BD31-4B8C-83A1-F6EECF244321}">
                <p14:modId xmlns:p14="http://schemas.microsoft.com/office/powerpoint/2010/main" val="125723976"/>
              </p:ext>
            </p:extLst>
          </p:nvPr>
        </p:nvGraphicFramePr>
        <p:xfrm>
          <a:off x="4608494" y="357352"/>
          <a:ext cx="7583506" cy="51156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8707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2236C7-A37D-4F49-9D24-E63893E05FB9}"/>
              </a:ext>
            </a:extLst>
          </p:cNvPr>
          <p:cNvSpPr>
            <a:spLocks noGrp="1"/>
          </p:cNvSpPr>
          <p:nvPr>
            <p:ph type="title"/>
          </p:nvPr>
        </p:nvSpPr>
        <p:spPr>
          <a:xfrm>
            <a:off x="834047" y="327186"/>
            <a:ext cx="10520856" cy="1133693"/>
          </a:xfrm>
        </p:spPr>
        <p:txBody>
          <a:bodyPr vert="horz" lIns="91440" tIns="45720" rIns="91440" bIns="45720" rtlCol="0" anchor="ctr">
            <a:normAutofit/>
          </a:bodyPr>
          <a:lstStyle/>
          <a:p>
            <a:pPr algn="ctr"/>
            <a:r>
              <a:rPr lang="en-US" kern="1200">
                <a:solidFill>
                  <a:srgbClr val="3494BA"/>
                </a:solidFill>
                <a:latin typeface="+mn-lt"/>
                <a:ea typeface="+mj-ea"/>
                <a:cs typeface="+mj-cs"/>
              </a:rPr>
              <a:t>DFTC Timeliness to SUD Treatment</a:t>
            </a:r>
          </a:p>
        </p:txBody>
      </p:sp>
      <p:graphicFrame>
        <p:nvGraphicFramePr>
          <p:cNvPr id="5" name="Table 5">
            <a:extLst>
              <a:ext uri="{FF2B5EF4-FFF2-40B4-BE49-F238E27FC236}">
                <a16:creationId xmlns:a16="http://schemas.microsoft.com/office/drawing/2014/main" id="{B4C6D130-DEC5-4AF7-8977-175144295344}"/>
              </a:ext>
            </a:extLst>
          </p:cNvPr>
          <p:cNvGraphicFramePr>
            <a:graphicFrameLocks noGrp="1"/>
          </p:cNvGraphicFramePr>
          <p:nvPr>
            <p:ph sz="half" idx="1"/>
            <p:extLst>
              <p:ext uri="{D42A27DB-BD31-4B8C-83A1-F6EECF244321}">
                <p14:modId xmlns:p14="http://schemas.microsoft.com/office/powerpoint/2010/main" val="458086081"/>
              </p:ext>
            </p:extLst>
          </p:nvPr>
        </p:nvGraphicFramePr>
        <p:xfrm>
          <a:off x="700678" y="1510926"/>
          <a:ext cx="10787593" cy="4046510"/>
        </p:xfrm>
        <a:graphic>
          <a:graphicData uri="http://schemas.openxmlformats.org/drawingml/2006/table">
            <a:tbl>
              <a:tblPr firstRow="1" bandRow="1">
                <a:tableStyleId>{5C22544A-7EE6-4342-B048-85BDC9FD1C3A}</a:tableStyleId>
              </a:tblPr>
              <a:tblGrid>
                <a:gridCol w="5321513">
                  <a:extLst>
                    <a:ext uri="{9D8B030D-6E8A-4147-A177-3AD203B41FA5}">
                      <a16:colId xmlns:a16="http://schemas.microsoft.com/office/drawing/2014/main" val="829754886"/>
                    </a:ext>
                  </a:extLst>
                </a:gridCol>
                <a:gridCol w="2733040">
                  <a:extLst>
                    <a:ext uri="{9D8B030D-6E8A-4147-A177-3AD203B41FA5}">
                      <a16:colId xmlns:a16="http://schemas.microsoft.com/office/drawing/2014/main" val="29245187"/>
                    </a:ext>
                  </a:extLst>
                </a:gridCol>
                <a:gridCol w="2733040">
                  <a:extLst>
                    <a:ext uri="{9D8B030D-6E8A-4147-A177-3AD203B41FA5}">
                      <a16:colId xmlns:a16="http://schemas.microsoft.com/office/drawing/2014/main" val="2275460374"/>
                    </a:ext>
                  </a:extLst>
                </a:gridCol>
              </a:tblGrid>
              <a:tr h="1150241">
                <a:tc>
                  <a:txBody>
                    <a:bodyPr/>
                    <a:lstStyle/>
                    <a:p>
                      <a:pPr algn="l"/>
                      <a:endParaRPr lang="en-US" sz="2400"/>
                    </a:p>
                  </a:txBody>
                  <a:tcPr marL="123813" marR="123813" marT="61906" marB="61906" anchor="ctr"/>
                </a:tc>
                <a:tc>
                  <a:txBody>
                    <a:bodyPr/>
                    <a:lstStyle/>
                    <a:p>
                      <a:pPr algn="ctr"/>
                      <a:r>
                        <a:rPr lang="en-US" sz="2400"/>
                        <a:t>All Substances</a:t>
                      </a:r>
                    </a:p>
                  </a:txBody>
                  <a:tcPr marL="123813" marR="123813" marT="61906" marB="61906" anchor="ctr"/>
                </a:tc>
                <a:tc>
                  <a:txBody>
                    <a:bodyPr/>
                    <a:lstStyle/>
                    <a:p>
                      <a:pPr algn="ctr"/>
                      <a:r>
                        <a:rPr lang="en-US" sz="2400"/>
                        <a:t>Methamphetamine</a:t>
                      </a:r>
                    </a:p>
                  </a:txBody>
                  <a:tcPr marL="123813" marR="123813" marT="61906" marB="61906" anchor="ctr"/>
                </a:tc>
                <a:extLst>
                  <a:ext uri="{0D108BD9-81ED-4DB2-BD59-A6C34878D82A}">
                    <a16:rowId xmlns:a16="http://schemas.microsoft.com/office/drawing/2014/main" val="723017099"/>
                  </a:ext>
                </a:extLst>
              </a:tr>
              <a:tr h="965423">
                <a:tc>
                  <a:txBody>
                    <a:bodyPr/>
                    <a:lstStyle/>
                    <a:p>
                      <a:pPr algn="l"/>
                      <a:r>
                        <a:rPr lang="en-US" sz="2400" b="0"/>
                        <a:t>Time between DFTC and STARS</a:t>
                      </a:r>
                    </a:p>
                  </a:txBody>
                  <a:tcPr marL="123813" marR="123813" marT="61906" marB="61906" anchor="ctr"/>
                </a:tc>
                <a:tc>
                  <a:txBody>
                    <a:bodyPr/>
                    <a:lstStyle/>
                    <a:p>
                      <a:pPr algn="ctr"/>
                      <a:r>
                        <a:rPr lang="en-US" sz="2400" b="0"/>
                        <a:t>-4.5 Days</a:t>
                      </a:r>
                    </a:p>
                  </a:txBody>
                  <a:tcPr marL="123813" marR="123813" marT="61906" marB="61906" anchor="ctr"/>
                </a:tc>
                <a:tc>
                  <a:txBody>
                    <a:bodyPr/>
                    <a:lstStyle/>
                    <a:p>
                      <a:pPr marL="0" marR="0" algn="ctr">
                        <a:lnSpc>
                          <a:spcPct val="107000"/>
                        </a:lnSpc>
                        <a:spcBef>
                          <a:spcPts val="0"/>
                        </a:spcBef>
                        <a:spcAft>
                          <a:spcPts val="0"/>
                        </a:spcAft>
                      </a:pPr>
                      <a:r>
                        <a:rPr lang="en-US" sz="2400">
                          <a:effectLst/>
                          <a:latin typeface="Calibri" panose="020F0502020204030204" pitchFamily="34" charset="0"/>
                          <a:ea typeface="Calibri" panose="020F0502020204030204" pitchFamily="34" charset="0"/>
                          <a:cs typeface="Arial" panose="020B0604020202020204" pitchFamily="34" charset="0"/>
                        </a:rPr>
                        <a:t>-7.7 Days</a:t>
                      </a:r>
                    </a:p>
                  </a:txBody>
                  <a:tcPr marL="68580" marR="68580" marT="0" marB="0" anchor="ctr"/>
                </a:tc>
                <a:extLst>
                  <a:ext uri="{0D108BD9-81ED-4DB2-BD59-A6C34878D82A}">
                    <a16:rowId xmlns:a16="http://schemas.microsoft.com/office/drawing/2014/main" val="155041847"/>
                  </a:ext>
                </a:extLst>
              </a:tr>
              <a:tr h="965423">
                <a:tc>
                  <a:txBody>
                    <a:bodyPr/>
                    <a:lstStyle/>
                    <a:p>
                      <a:pPr algn="l"/>
                      <a:r>
                        <a:rPr lang="en-US" sz="2400" b="0"/>
                        <a:t>Time between STARS and SUD Treatment</a:t>
                      </a:r>
                    </a:p>
                  </a:txBody>
                  <a:tcPr marL="123813" marR="123813" marT="61906" marB="61906" anchor="ctr"/>
                </a:tc>
                <a:tc>
                  <a:txBody>
                    <a:bodyPr/>
                    <a:lstStyle/>
                    <a:p>
                      <a:pPr algn="ctr"/>
                      <a:r>
                        <a:rPr lang="en-US" sz="2400" b="0"/>
                        <a:t>11.1 Days</a:t>
                      </a:r>
                    </a:p>
                  </a:txBody>
                  <a:tcPr marL="123813" marR="123813" marT="61906" marB="61906" anchor="ctr"/>
                </a:tc>
                <a:tc>
                  <a:txBody>
                    <a:bodyPr/>
                    <a:lstStyle/>
                    <a:p>
                      <a:pPr marL="0" marR="0" algn="ctr">
                        <a:lnSpc>
                          <a:spcPct val="107000"/>
                        </a:lnSpc>
                        <a:spcBef>
                          <a:spcPts val="0"/>
                        </a:spcBef>
                        <a:spcAft>
                          <a:spcPts val="0"/>
                        </a:spcAft>
                      </a:pPr>
                      <a:r>
                        <a:rPr lang="en-US" sz="2400">
                          <a:effectLst/>
                          <a:latin typeface="Calibri" panose="020F0502020204030204" pitchFamily="34" charset="0"/>
                          <a:ea typeface="Calibri" panose="020F0502020204030204" pitchFamily="34" charset="0"/>
                          <a:cs typeface="Arial" panose="020B0604020202020204" pitchFamily="34" charset="0"/>
                        </a:rPr>
                        <a:t>19.0 Days</a:t>
                      </a:r>
                    </a:p>
                  </a:txBody>
                  <a:tcPr marL="68580" marR="68580" marT="0" marB="0" anchor="ctr"/>
                </a:tc>
                <a:extLst>
                  <a:ext uri="{0D108BD9-81ED-4DB2-BD59-A6C34878D82A}">
                    <a16:rowId xmlns:a16="http://schemas.microsoft.com/office/drawing/2014/main" val="3178980670"/>
                  </a:ext>
                </a:extLst>
              </a:tr>
              <a:tr h="965423">
                <a:tc>
                  <a:txBody>
                    <a:bodyPr/>
                    <a:lstStyle/>
                    <a:p>
                      <a:pPr algn="l"/>
                      <a:r>
                        <a:rPr lang="en-US" sz="2400" b="0"/>
                        <a:t>Time between DFTC and SUD Treatment</a:t>
                      </a:r>
                    </a:p>
                  </a:txBody>
                  <a:tcPr marL="123813" marR="123813" marT="61906" marB="6190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a:t>4.4 Days</a:t>
                      </a:r>
                    </a:p>
                  </a:txBody>
                  <a:tcPr marL="123813" marR="123813" marT="61906" marB="61906" anchor="ctr"/>
                </a:tc>
                <a:tc>
                  <a:txBody>
                    <a:bodyPr/>
                    <a:lstStyle/>
                    <a:p>
                      <a:pPr marL="0" marR="0" algn="ctr">
                        <a:lnSpc>
                          <a:spcPct val="107000"/>
                        </a:lnSpc>
                        <a:spcBef>
                          <a:spcPts val="0"/>
                        </a:spcBef>
                        <a:spcAft>
                          <a:spcPts val="0"/>
                        </a:spcAft>
                      </a:pPr>
                      <a:r>
                        <a:rPr lang="en-US" sz="2400">
                          <a:effectLst/>
                          <a:latin typeface="Calibri" panose="020F0502020204030204" pitchFamily="34" charset="0"/>
                          <a:ea typeface="Calibri" panose="020F0502020204030204" pitchFamily="34" charset="0"/>
                          <a:cs typeface="Arial" panose="020B0604020202020204" pitchFamily="34" charset="0"/>
                        </a:rPr>
                        <a:t>11.3 Days</a:t>
                      </a:r>
                    </a:p>
                  </a:txBody>
                  <a:tcPr marL="68580" marR="68580" marT="0" marB="0" anchor="ctr"/>
                </a:tc>
                <a:extLst>
                  <a:ext uri="{0D108BD9-81ED-4DB2-BD59-A6C34878D82A}">
                    <a16:rowId xmlns:a16="http://schemas.microsoft.com/office/drawing/2014/main" val="2969989147"/>
                  </a:ext>
                </a:extLst>
              </a:tr>
            </a:tbl>
          </a:graphicData>
        </a:graphic>
      </p:graphicFrame>
      <p:sp>
        <p:nvSpPr>
          <p:cNvPr id="3" name="TextBox 2">
            <a:extLst>
              <a:ext uri="{FF2B5EF4-FFF2-40B4-BE49-F238E27FC236}">
                <a16:creationId xmlns:a16="http://schemas.microsoft.com/office/drawing/2014/main" id="{D259D4A4-C5DF-6708-AECC-2B4516ED500B}"/>
              </a:ext>
            </a:extLst>
          </p:cNvPr>
          <p:cNvSpPr txBox="1"/>
          <p:nvPr/>
        </p:nvSpPr>
        <p:spPr>
          <a:xfrm>
            <a:off x="611928" y="5607484"/>
            <a:ext cx="707722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atin typeface="Calibri" panose="020F0502020204030204"/>
              </a:rPr>
              <a:t>Time represents the average number of days.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1200" cap="none" spc="0" normalizeH="0" baseline="0" noProof="0">
                <a:ln>
                  <a:noFill/>
                </a:ln>
                <a:effectLst/>
                <a:uLnTx/>
                <a:uFillTx/>
                <a:latin typeface="Calibri" panose="020F0502020204030204"/>
                <a:ea typeface="+mn-ea"/>
                <a:cs typeface="+mn-cs"/>
              </a:rPr>
              <a:t>Primary substance reported at treatment admission for 510 participants.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i="0" u="none" strike="noStrike" kern="1200" cap="none" spc="0" normalizeH="0" baseline="0" noProof="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3267256472"/>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ae83879-8cd8-438a-9842-331bb4640309">
      <Terms xmlns="http://schemas.microsoft.com/office/infopath/2007/PartnerControls"/>
    </lcf76f155ced4ddcb4097134ff3c332f>
    <TaxCatchAll xmlns="fe1e1cba-f870-4d27-9c6e-62793dddd51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834E0D4E943CF41974A6358E42256C3" ma:contentTypeVersion="16" ma:contentTypeDescription="Create a new document." ma:contentTypeScope="" ma:versionID="00331db5fdfc2b31c6ee8b9146ed7161">
  <xsd:schema xmlns:xsd="http://www.w3.org/2001/XMLSchema" xmlns:xs="http://www.w3.org/2001/XMLSchema" xmlns:p="http://schemas.microsoft.com/office/2006/metadata/properties" xmlns:ns2="1ae83879-8cd8-438a-9842-331bb4640309" xmlns:ns3="fe1e1cba-f870-4d27-9c6e-62793dddd51f" targetNamespace="http://schemas.microsoft.com/office/2006/metadata/properties" ma:root="true" ma:fieldsID="c2625c8792507b27051664076433a49d" ns2:_="" ns3:_="">
    <xsd:import namespace="1ae83879-8cd8-438a-9842-331bb4640309"/>
    <xsd:import namespace="fe1e1cba-f870-4d27-9c6e-62793dddd51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e83879-8cd8-438a-9842-331bb46403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8bc4911-8aa7-40f7-879b-7ab1ade0da44"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1e1cba-f870-4d27-9c6e-62793dddd51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d7a146bb-2643-4ecc-9a09-1919d24727e7}" ma:internalName="TaxCatchAll" ma:showField="CatchAllData" ma:web="fe1e1cba-f870-4d27-9c6e-62793dddd5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0345E6-B210-4E38-8943-305D3A592820}">
  <ds:schemaRefs>
    <ds:schemaRef ds:uri="1ae83879-8cd8-438a-9842-331bb4640309"/>
    <ds:schemaRef ds:uri="fe1e1cba-f870-4d27-9c6e-62793dddd51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3755C8B-CF5D-4AA4-88BD-A49026B2B7A6}">
  <ds:schemaRefs>
    <ds:schemaRef ds:uri="http://schemas.microsoft.com/sharepoint/v3/contenttype/forms"/>
  </ds:schemaRefs>
</ds:datastoreItem>
</file>

<file path=customXml/itemProps3.xml><?xml version="1.0" encoding="utf-8"?>
<ds:datastoreItem xmlns:ds="http://schemas.openxmlformats.org/officeDocument/2006/customXml" ds:itemID="{05A9C06F-1753-4A0E-AC0F-46E680DD5CEC}">
  <ds:schemaRefs>
    <ds:schemaRef ds:uri="1ae83879-8cd8-438a-9842-331bb4640309"/>
    <ds:schemaRef ds:uri="fe1e1cba-f870-4d27-9c6e-62793dddd51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19</Slides>
  <Notes>19</Notes>
  <HiddenSlides>0</HiddenSlide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Office Theme</vt:lpstr>
      <vt:lpstr>1_Office Theme</vt:lpstr>
      <vt:lpstr>Sacramento County Family Treatment Court Program Evaluation</vt:lpstr>
      <vt:lpstr>Topics for Today’s Presentation</vt:lpstr>
      <vt:lpstr>Sacramento County Family Treatment Courts</vt:lpstr>
      <vt:lpstr>Data Limitations</vt:lpstr>
      <vt:lpstr>Substance Use Disorder and Recovery Outcomes in DFTC</vt:lpstr>
      <vt:lpstr>736 Parents  in DFTC</vt:lpstr>
      <vt:lpstr>PowerPoint Presentation</vt:lpstr>
      <vt:lpstr>PowerPoint Presentation</vt:lpstr>
      <vt:lpstr>DFTC Timeliness to SUD Treatment</vt:lpstr>
      <vt:lpstr>PowerPoint Presentation</vt:lpstr>
      <vt:lpstr>PowerPoint Presentation</vt:lpstr>
      <vt:lpstr>Substance Use Disorder and Recovery Outcomes in EIFTC</vt:lpstr>
      <vt:lpstr>1,108 Parents  in EIFTC</vt:lpstr>
      <vt:lpstr>PowerPoint Presentation</vt:lpstr>
      <vt:lpstr>PowerPoint Presentation</vt:lpstr>
      <vt:lpstr>EIFTC Timeliness to SUD Treatment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the Dependency Standing Committee</dc:title>
  <dc:creator>Colleen Killian</dc:creator>
  <cp:revision>1</cp:revision>
  <dcterms:created xsi:type="dcterms:W3CDTF">2023-05-30T22:02:28Z</dcterms:created>
  <dcterms:modified xsi:type="dcterms:W3CDTF">2023-11-06T17:08:39Z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0x0101009834E0D4E943CF41974A6358E42256C3</vt:lpwstr>
  </property>
  <property fmtid="{D5CDD505-2E9C-101B-9397-08002B2CF9AE}" pid="3" name="MediaServiceImageTags">
    <vt:lpwstr/>
  </property>
</Properties>
</file>